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4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ink/ink27.xml" ContentType="application/inkml+xml"/>
  <Override PartName="/ppt/ink/ink26.xml" ContentType="application/inkml+xml"/>
  <Override PartName="/ppt/ink/ink28.xml" ContentType="application/inkml+xml"/>
  <Override PartName="/ppt/ink/ink25.xml" ContentType="application/inkml+xml"/>
  <Override PartName="/ppt/ink/ink16.xml" ContentType="application/inkml+xml"/>
  <Override PartName="/ppt/ink/ink15.xml" ContentType="application/inkml+xml"/>
  <Override PartName="/ppt/ink/ink14.xml" ContentType="application/inkml+xml"/>
  <Override PartName="/ppt/ink/ink13.xml" ContentType="application/inkml+xml"/>
  <Override PartName="/ppt/ink/ink17.xml" ContentType="application/inkml+xml"/>
  <Override PartName="/ppt/ink/ink20.xml" ContentType="application/inkml+xml"/>
  <Override PartName="/ppt/ink/ink19.xml" ContentType="application/inkml+xml"/>
  <Override PartName="/ppt/ink/ink18.xml" ContentType="application/inkml+xml"/>
  <Override PartName="/ppt/ink/ink12.xml" ContentType="application/inkml+xml"/>
  <Override PartName="/ppt/ink/ink11.xml" ContentType="application/inkml+xml"/>
  <Override PartName="/ppt/ink/ink4.xml" ContentType="application/inkml+xml"/>
  <Override PartName="/ppt/ink/ink3.xml" ContentType="application/inkml+xml"/>
  <Override PartName="/ppt/ink/ink2.xml" ContentType="application/inkml+xml"/>
  <Override PartName="/ppt/ink/ink1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10.xml" ContentType="application/inkml+xml"/>
  <Override PartName="/ppt/ink/ink9.xml" ContentType="application/inkml+xml"/>
  <Override PartName="/ppt/ink/ink8.xml" ContentType="application/inkml+xml"/>
  <Override PartName="/ppt/ink/ink22.xml" ContentType="application/inkml+xml"/>
  <Override PartName="/ppt/ink/ink23.xml" ContentType="application/inkml+xml"/>
  <Override PartName="/ppt/ink/ink21.xml" ContentType="application/inkml+xml"/>
  <Override PartName="/ppt/ink/ink24.xml" ContentType="application/inkml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53" autoAdjust="0"/>
    <p:restoredTop sz="94660"/>
  </p:normalViewPr>
  <p:slideViewPr>
    <p:cSldViewPr snapToGrid="0">
      <p:cViewPr varScale="1">
        <p:scale>
          <a:sx n="70" d="100"/>
          <a:sy n="70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9T14:22:05.79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7190 871 2111 0,'0'0'52'0,"0"0"62"0,0 0 77 16,0 0 485-16,0 0-230 0,0 0 25 16,0 0-52-16,0 0-66 0,0 0-127 15,0 0 25-15,0 0-134 0,0 0 35 16,0 0 46-16,0 0 45 0,17 21 238 15,-17-2-285-15,18-1-17 0,-18 8 0 16,20 6 37-16,-20 8 23 0,18 52 205 16,-1-37-308-16,-9-1-63 15,-8 2-48-15,6-3-22 0,-6 44-49 0,0-59-55 16,0-1-95-16,0-4-96 0,0-6-137 16,0-6-199-16,0 6-996 0,0-25 554 0,0-2-151 15,0 0 96-15,0 0 270 0</inkml:trace>
  <inkml:trace contextRef="#ctx0" brushRef="#br0" timeOffset="620.6237">6919 796 1813 0,'0'-3'104'0,"22"0"300"0,-22 3-110 15,17-7-35-15,-17 3 1 0,14-7 304 16,15-4-77-16,-14 4-314 16,21-12 22-16,13-2-94 15,-22 14-72-15,35-7-3 16,-1 9-4-16,-31 9-18 16,24 0-7-16,-7 25-3 0,-24-25 22 15,12 46 37-15,-21-29-43 0,-2 5 8 16,-4 2 3-16,-1-1 18 0,-1 6 32 15,-2 25 44-15,-4-24-50 0,0-1 2 0,-24 2-16 16,24 0 68-16,-61 30 109 0,32-30-98 16,-2-2-40-16,-1 0-27 15,0-2-18-15,1-2-21 0,-23 13-15 0,30-20-25 16,8-4-39-16,0-2-40 0,7-5-25 16,5 1-117-16,4-7 156 0,0-1 24 15,24 0 7-15,-24 0 22 0,36 0 9 16,7 0 6-16,-22 0 25 0,0 0-5 15,-4 0 32-15,0 0 23 0,9 22 130 16,-16 8-14-16,-1-9 45 0,1 6 5 16,-1-2-30-16,-1 3-62 0,10 29 29 15,-11-29-118-15,2-2-38 0,2-4-56 16,0-3-70-16,13 14-429 16,-13-20 184-16,3-5-184 0,-2-3-228 0,-2 1-198 0,2-5-208 15,10-1-508-15</inkml:trace>
  <inkml:trace contextRef="#ctx0" brushRef="#br0" timeOffset="996.9105">7576 1504 2259 0,'-8'15'47'0,"8"-15"29"0,-6 14 27 16,6-14 174-16,0 10-143 0,0-10-2 15,29 7-27-15,-29-7-13 0,31 2-33 16,13 1-13-16,-24-3-44 16,4 0-12-16,-2 0 3 0,-1 0 0 0,-3 0-10 15,13 0-29-15,-22 0 7 0,-1 0-1 16,-8-20 0-16,7 9-41 16,-7-4 66-16,0 4-7 0,-20-11-10 15,20 10 22-15,-16 1 21 0,16 2 30 0,-24-1 30 16,10 5 56-16,-10 2 324 15,10 3-134-15,0 0 48 0,2 0-41 16,4 25-45-16,2 6 55 0,1-12-220 16,5-1-22-16,0 1-34 0,0 5-22 0,29-2-46 15,5 21-137-15,-13-25-9 16,4-4-76-16,2 3-142 0,3-5-177 0,30-2-883 16,-28-10 557-16,0 0 121 0,-2 0 188 15</inkml:trace>
  <inkml:trace contextRef="#ctx0" brushRef="#br0" timeOffset="1209.1779">8183 1448 2584 0,'0'-10'217'15,"0"8"29"-15,0 0 135 0,0-1 46 0,0 3 14 16,-19 0-54-16,19 0 31 0,-18 0-318 16,18 17-51-16,-14-17 8 0,14 15-25 0,-19-15-1 15,4 21 26-15,4 1-19 0,5-9-16 16,0 0 15-16,6 0-13 15,-5 6-24-15,5-11-50 0,0 1-20 0,26-4-15 16,-26 1-39-16,31-2-69 0,9-4-670 16,-21 0 235-16,2 0-43 15,1 0-58-15,2 0 14 0,18-18-390 0</inkml:trace>
  <inkml:trace contextRef="#ctx0" brushRef="#br0" timeOffset="1477.7581">8433 652 3045 0,'0'-3'261'0,"-8"3"734"16,8 0 41-16,0 22-612 0,0-22-13 0,22 53 328 15,-22-24-468 1,22 8-62-16,-8 3-53 0,1 7 7 0,14 62 139 15,-12-48-194-15,0 6-42 0,-3-4-61 0,-1 2-5 16,-2-1 0-16,8 51 0 0,-13-66 0 16,-1-4-15-16,1-5-100 0,-2-8-115 15,2 11-666-15,-3-29 256 16,-3-5-137-16,2-3-241 0,-1-6-240 0,4 0 47 16,-1-22-481-16</inkml:trace>
  <inkml:trace contextRef="#ctx0" brushRef="#br0" timeOffset="1654.9506">8248 1152 5149 0,'0'20'232'16,"0"2"116"-16,27-10 153 0,-27 2 31 16,34-2-52-16,11 17-45 0,-21-16-435 15,0-1-111-15,4 0-120 0,1 0-289 0,-1-4-165 16,22 7-1449-16,-25-11 841 0,3-2 88 15,-1-2 402-15</inkml:trace>
  <inkml:trace contextRef="#ctx0" brushRef="#br0" timeOffset="1856.3605">8850 1323 5178 0,'0'19'181'0,"0"-9"221"0,0 3 135 15,0-2 29-15,0 10 187 0,0-9-617 0,0 1-68 16,0-1-60 0,0 0-46-16,21-2-68 0,-3 10-367 0,-18-15 25 0,17-2-132 15,-17 0-222-15,16-3-291 0,-1 0-1404 16,-6-25 1538-16,-9 25 371 0</inkml:trace>
  <inkml:trace contextRef="#ctx0" brushRef="#br0" timeOffset="1983.7549">8829 1076 2921 0,'0'23'149'16,"0"-23"159"-16,0 27 161 15,0-10 39-15,0 14 95 0,0-16-574 16,0 2-164-16,16 0-291 0,-16-2-260 16,0-5-436-16,26 11-822 15</inkml:trace>
  <inkml:trace contextRef="#ctx0" brushRef="#br0" timeOffset="2372.9307">9215 1467 5758 0,'-22'13'153'16,"1"13"582"-16,21-13-179 0,-14-4-101 15,14 1-165-15,0-2-98 0,0 9-140 0,0-11-52 0,0-2 0 16,30 2 0-16,-30-4 0 0,45 2 0 15,-45-4 0-15,22 1 0 0,-22-1 0 16,20 0 0-16,-20 0 0 0,9 0 0 16,-9-22 0-16,0 22 0 0,0-29 0 15,0 6 0-15,-25-33-34 0,-1 19-50 0,7-6-28 16,-2-6-25-16,1-6-6 16,1-4 12-16,-23-73-172 0,25 66 136 0,1-1 11 15,16 2 19-15,-10-45-67 0,10 64 149 16,28 9 22-16,-9 6 12 15,28-19 26-15,-22 33-8 0,-2 2 16 0,2 4-23 16,16-4 22-16,-25 10-34 0,-6 2-67 16,-1-1-451-16,1 4-306 15,-6 0 235-15,-4 0-1170 32,0 26-86-17,0-4 1318-15</inkml:trace>
  <inkml:trace contextRef="#ctx0" brushRef="#br0" timeOffset="2531.9382">9053 1073 5116 0,'0'12'40'0,"0"0"43"16,29 1 66-16,3 8 125 15,-14-11-222-15,0 1-138 0,3 0-70 16,-2 0-184-16,39 9-2396 15,-41-18 1639-15</inkml:trace>
  <inkml:trace contextRef="#ctx0" brushRef="#br0" timeOffset="2725.4423">9459 1243 5340 0,'-17'26'172'15,"17"-11"112"-15,0 2 106 0,0-1-9 16,0 1-96-16,27 15-161 0,-27-16-208 16,20 0-139-16,-20-2-191 0,23-5-130 0,-23 0-331 15,23 3-1399-15,-2-10 1093 0,-14-2 388 32</inkml:trace>
  <inkml:trace contextRef="#ctx0" brushRef="#br0" timeOffset="2845.5421">9422 934 4886 0,'0'0'28'0,"0"23"70"15,19 5-48-15,-19-11-84 0,25-2-296 16,-25 0-359-16,41 13-1712 0,-26-12 1460 16</inkml:trace>
  <inkml:trace contextRef="#ctx0" brushRef="#br0" timeOffset="3516.589">9869 1279 1823 0,'0'-2'127'16,"0"0"70"-16,0-1 103 0,0 0 44 15,0 3 63-15,0-5 480 0,0 4-511 16,0-2-70-16,0 2-111 0,0-1-35 15,-16 0 18-15,16 2-70 0,0 0 37 16,-17 0 79-16,17 0 36 0,-13 0 16 0,-6 21 199 16,10-21-306-16,-3 25-35 15,3-8-27-15,-1 4-7 0,-2 28 3 16,8-23-84-16,0 3-18 0,3-2-23 0,1 0-49 16,0-3-78-16,26 11-579 15,-26-22 198-15,30-2-269 0,-12-7-188 0,10-4-282 16,30 0-892-16</inkml:trace>
  <inkml:trace contextRef="#ctx0" brushRef="#br0" timeOffset="3898.2941">10216 1330 2818 0,'0'-8'227'0,"0"4"28"0,0 2 129 15,0-4-1-15,-22 2-9 0,22-4 115 16,0 6-374-16,0 0-34 0,0 2-32 0,0-2-15 15,0 2-4-15,0 0 10 16,-20 0 22-16,20 18-4 0,-18-18 1 0,18 18 15 16,-39 8 58-16,25-9-57 0,0 0-27 15,1 2-23-15,4 3 3 0,0 0-16 16,9 22 0-16,0-21-60 0,0-3-29 16,22-3-62-16,-22-3-24 0,46 7-195 0,-28-16 70 15,3-4-144-15,0-1-119 16,1 0-63-16,-3 0 55 0,13-27-193 0,-20 27 567 15,-4-28 95-15,-8 11 73 0,0-1 57 16,0-21 164-16,-29 23-40 0,29 3 22 16,-29 3 23-16,29 1 28 0,-25 9 30 15,12 0 318-15,13 0-271 0,0 0-54 16,0 20-59-16,0-20-83 0,0 28-71 16,30 6-225-16,7-17-103 0,-13-4-190 15,2 2-94-15,2-2-261 16,39 5-578-16,-33-18 926 0</inkml:trace>
  <inkml:trace contextRef="#ctx0" brushRef="#br0" timeOffset="4334.2613">10724 1359 2740 0,'0'-11'124'0,"-23"2"178"16,23 7 187-16,-44-5 567 0,30 7-708 0,1 0-149 15,1 0-46-15,-1 0 5 0,4 0-39 16,-7 24 32-16,8-1-145 0,3-8-14 15,-1 3 5-15,2 1-6 0,-1 25-39 16,3-20-18-16,2 0-54 0,0-3 39 0,0-1-60 16,0-1 0-16,20 3-195 15,-20-15 60-15,22-5-115 0,-22-2-88 16,29 0-70-16,5-28-492 0,-16 11 522 0,-3-4 52 16,1-1 102-16,-1-7 80 15,-4-4 169-15,4-44-60 0,-15 34 120 0,0-5-21 16,0-6 50-16,-22-6 60 15,22-1-6-15,-31-57 140 0,1 61-74 0,30 7 129 16,-26 4 92-16,11-19 510 0,15 43-433 16,-10 5-15-16,10 1 81 0,-9-6 664 15,9 17-622-15,-5-2-150 0,5 5-146 16,0 0 95-16,0 2-146 0,0 0 29 16,0 0-7-16,24 29 76 0,-24 5-189 0,20-8-32 15,-20 5-3-15,23 5-19 16,-11 4-5-16,13 53 1 0,-13-40-14 15,-1 2-52-15,-1 1-30 0,-2-4-78 0,4 54-298 16,-7-60 212-16,0 0-110 0,-3-8-201 16,1-6-162-16,3-3-191 0,9 11-731 15,-7-29 1096-15,2-4 242 0</inkml:trace>
  <inkml:trace contextRef="#ctx0" brushRef="#br0" timeOffset="4667.3137">10954 1310 2869 0,'0'0'149'0,"0"0"604"0,0 20-207 0,0-20-110 0,-20 12-166 16,20 0-91-16,0 3-115 0,-15 21 2 16,15-17-58-16,0 3-4 0,0 4-6 15,0-4-17-15,28 19-48 0,3-24 23 16,-13-2 5-16,4-6 9 0,1-1 10 15,-2-7-26-15,23 2-111 0,-24-3 44 16,-6 0 2-16,-5 0 28 0,-1-19 12 16,-8-2 21-16,0 6 42 0,0-4-9 15,-31-3-26-15,31-3-63 0,-35-1-53 0,-6-26-153 16,20 28 222-16,2 3 59 16,1 7 32-16,5 2 7 0,1 8 12 0,-3 4 63 15,15 0-50-15,0 25-7 16,0-25-23-16,0 34 1 0,18 7-148 0,-18-19-87 15,20 1-126-15,-20-1-148 16,29-1-240-16,-15-2-4 0</inkml:trace>
  <inkml:trace contextRef="#ctx0" brushRef="#br0" timeOffset="4979.5705">11291 1405 3325 0,'-17'0'186'0,"17"0"202"0,-21 0 87 15,21 0 74-15,0 0-65 0,-16 0 249 16,16 0-416-16,0 22-104 0,0-22-99 16,0 24-46-16,24 7-52 0,-24-14-25 15,0 3 4-15,22-4-24 0,-22 1-10 0,0-5-35 16,18 8-40-16,-8-14 84 16,-10 2 34-16,0-8-7 0,6 0-6 15,-1 0-9-15,-5 0-3 0,0 0-15 0,0-29-18 16,2 8-32-16,2-1-28 15,0-31-116-15,-1 25 127 0,2 2 23 16,1 2-19-16,1 5 8 0,6-5-129 16,-8 16 97-16,2 3-61 0,-2 5-159 0,0-4-213 15,0 4-150-15,3 0-1129 0,-2 0 1079 16,1 19 199-16</inkml:trace>
  <inkml:trace contextRef="#ctx0" brushRef="#br0" timeOffset="5336.0679">11472 1323 2703 0,'0'0'122'16,"0"0"135"-16,0 16 133 0,25-16 51 15,-25 0-74-15,38 13-19 0,-24-13-306 16,1 0-37-16,3 0-20 0,-2 0-58 15,1 0-39-15,15 0-290 0,-20 0 173 16,-2 0-11-16,0-15 0 0,-3 15-8 16,-3-17-133-16,-4 17 260 0,0-10 30 0,0 10 28 15,-24-7 17-15,24 7 24 16,-44 0 39-16,27 0 22 0,-1 0 36 16,1 0 49-16,2 0 68 15,-14 0 329-15,18 22-208 0,0-22 23 16,4 19-24-16,2-19-19 15,5 29-85-15,0 0 37 0,0-14-180 16,0-1-12-16,32 3-61 0,-32-2-3 16,38-3-20-16,14 5-171 15,-26-11-200-15,3 0-225 0,3-4-219 16,1-2-193-16,29 0-488 0</inkml:trace>
  <inkml:trace contextRef="#ctx0" brushRef="#br0" timeOffset="5625.3978">11949 1175 2437 0,'0'-15'325'0,"0"13"60"16,0-1 131-16,0 3-36 0,0 0-45 16,0 0-143-16,0 0 7 0,0 22-232 15,0-22-32-15,0 22-21 0,0-8-29 16,0 16-2-16,0-14-18 0,0 0 0 16,0 1-32-16,0-3 9 0,0 2 25 15,24 10 11-15,5-12 21 16,-13 0-15-16,3-2 37 0,0-1 23 15,2 1 26-15,8 15 43 0,-18-14-37 0,-6-1 26 16,2 0 98-16,-7 0 29 16,0 16 190-16,-28-17-289 0,28 2-47 0,-33 0-34 15,9-1-25-15,-4 3-15 0,-29 8-36 16,28-12-32-16,-2-4-94 0,2 0-110 0,1-2-106 16,-18-2-902-16,24-3 279 0,-1 0-196 15,3-18 155-15,2 18 273 0</inkml:trace>
  <inkml:trace contextRef="#ctx0" brushRef="#br0" timeOffset="6923.1387">7299 3352 2159 0,'-2'0'101'0,"-1"0"86"16,1 0 100-16,-1 0 636 0,2 0-415 15,0-14-37-15,-1 14-95 0,2 0-20 16,0 0-6-16,0-12 320 0,0 12-424 15,22-10-78-15,-22 10-22 0,32-7 4 16,30-5 165-16,-20 9-174 0,15 0 2 16,12-1-2-16,16 3 3 0,12 1-31 0,126 0-17 15,-101 0-96-15,1 19 0 16,-5-19 0-16,-8 0 0 0,74 23 0 16,-113-10 0-16,-12-13 0 0,-14 0 0 0,-13 11 0 15,-10-11 0-15,-9 0 0 0,-13 0-1 16,0 0-16-16,-38 0-64 0,14 0-80 15,-26 0-525-15,29 0 45 0,-3 0-190 16,6-15-337-16,18 15-362 0,-15-16 204 16</inkml:trace>
  <inkml:trace contextRef="#ctx0" brushRef="#br0" timeOffset="7421.0928">8765 3122 1565 0,'-5'0'109'0,"5"0"87"16,0 0 95-16,0 0 134 0,0 0 64 15,0 0 612-15,0 0-587 0,23 0-42 16,-23 0 11-16,16 0 5 0,-16 17 1 0,14-2 346 16,1-15-515-16,-15 30-92 0,12-9-91 15,-12 5-88-15,10 40-49 16,-5-28 0-16,-5 6 0 0,4-3 0 0,-4 2 0 16,0-4 0-16,0 34 0 0,0-43 0 15,0-3 0-15,0-6 0 0,0-4 0 16,0 2-350-16,17-15-128 0,-17-4-268 15,0 0-193-15,15 0-255 0,-15-23-199 16,11-17-909-16</inkml:trace>
  <inkml:trace contextRef="#ctx0" brushRef="#br0" timeOffset="7768.1603">8836 3023 3515 0,'-6'-2'161'0,"0"2"181"15,-5 0 604-15,9 0-413 0,1 0-35 16,0 0 5-16,1 0 775 16,0 0-1051-16,24 0-97 0,-24 0-72 15,63 43-58-15,-33-26 0 0,4 2 0 0,4 5 0 16,4-1 0-16,39 30 0 16,-39-26 0-16,-4 0 0 0,-1 3 0 15,-5-2-41-15,-4-3-53 0,17 19-185 0,-30-23 149 16,-6-3 45-16,-4-4 28 15,-3-1 18-15,-2 7 13 0,0-14 26 16,-27-1 2-16,7 0 3 0,-1-3 22 0,-5 2 7 16,-38 3 134-16,27-1-49 0,0 1 35 15,0 2-43-15,3 5-24 0,-28 22-43 16,36-15-44-16,3 3 0 0,2 4 0 16,4-2 0-16,3 0 0 0,-3 19 0 15,12-28-147-15,3-1-177 0,2-3-312 16,0-6-291-16,0-5-1878 0,0-2 1394 0,21 0 291 15</inkml:trace>
  <inkml:trace contextRef="#ctx0" brushRef="#br0" timeOffset="8214.3142">9296 2994 754 0,'-14'-5'203'0,"14"3"155"0,0 0 91 16,0 0 152-16,0-1 538 15,0 3-489-15,0 0-59 0,0 0-31 0,0 21 58 16,0-21-64-16,0 49 529 16,0-25-750-16,19 7-127 0,-19 1-125 15,0 9-70-15,12 51-11 0,-12-39 0 0,0 3 0 16,8 3 0-16,-8-1 0 15,6 2 0-15,2 48 0 0,-5-59 0 0,-1-3 0 16,-2-5 0-16,0-4 0 0,0 15 0 16,0-35-64-16,0-2-204 0,0-5-328 15,0-7-343-15,0-3-470 0,0-29-1734 0,0 11 2035 16</inkml:trace>
  <inkml:trace contextRef="#ctx0" brushRef="#br0" timeOffset="9041.5268">9495 3463 495 0,'9'-7'94'0,"-9"0"459"0,0 3-124 15,5 1-24-15,-5-1-42 0,0 0 11 0,0-3 443 16,-26 5-396-16,26-3-12 16,-23 1-63-16,23-2-59 0,-21 4-9 0,9-7 263 15,-8 6-225-15,20 1-10 16,-10 0-38-16,10 2 6 0,-7-1 196 0,7 1-216 15,0 0-35-15,0 0 53 16,0 0-272-16,23 0 0 0,-4 0 0 16,30 0 0-16,-14 0 0 0,9 0 0 15,11 0 0-15,12-20 0 16,13 20 0-16,107-18 0 16,-82 7 0-16,3 11 0 0,-2 0 0 0,-8 0 0 15,62 0 0-15,-106 0 0 0,-11 0 0 0,-16 0 0 16,-15 0-126-16,-12 0-178 0,-39 0-1023 15,9 0 346-15,-5 0-261 16,-4 0-140-16,-2-26 84 0</inkml:trace>
  <inkml:trace contextRef="#ctx0" brushRef="#br0" timeOffset="16576.3812">7341 3343 226 0,'0'0'34'0,"12"0"8"0,-12 0-9 0,0 0-31 16,0 0 8-16,0 0 2 0,11 0 37 16,-6 0-19-16,-1 0-1 0,-1 12 9 15,3-12-16-15,-4 0 42 0,8 0 124 16,-7 0-55-16,2 0 2 0,-1 0-3 15,-1 0 17-15,-1 0-19 0,4 0 134 16,-5 0-157-16,1 0-12 0,-2 0-29 16,3 0-6-16,0 0 62 0,-2 0-50 15,0 0-15-15,0 0-2 0,1 0 5 0,0 0-1 16,3 0 70-16,-1 0-79 0,-2 0 7 16,1 0 3-16,0 0 14 0,0 0 9 15,0 0 80-15,-3 0-84 0,0 0 4 16,0 0 5-16,1 0 22 0,0 0 170 15,-1 0-114-15,0 0-1 16,0 0-16-16,0 0-4 0,0 0-30 0,0 0 39 16,0 0-114-16,0 0-1 0,0 0 9 15,0 0 1-15,0 0-14 0,0 0-20 16,0 0-6-16,0 0 4 0,0 0-17 16,0 0 21-16,0 0-17 0,0-12 9 15,0 12-9-15,0 0-4 0,0 0 9 16,-18 0-10-16,18 0 6 15,0 0-5-15,-9 0 40 0,9 0-18 0,0 0 0 16,-8 0 0-16,2 0-5 0,3 0-3 16,-2 0 12-16,0 0-8 0,1 0 0 0,-9 0 25 15,6 0-19-15,2 0-7 0,-2 0-13 16,2 0-8-16,-7 0 0 16,7-13 25-16,-2 13-9 0,3 0-8 0,-3 0 5 46,2 0-39-30,-7-6 65-16,4 6-13 0,0 0 13 16,0-3-22-16,-1 3 9 0,-11-3 7 0,8 3-14 0,-2 0-9 0,2 0 9 0,-1 0-10 0,1 0 13 15,-15 0 7-15,13 0 0 0,0 0-17 0,2 0-8 0,-1 0-9 0,-16 0 13 0,17 0 13 16,-3 0 0-16,-2 0-26 16,-2 0 5-16,-2 0 9 0,-26 0 9 0,18-14-14 15,0 14-4-15,0 0-5 0,-1-13 17 16,-31 4 1-16,32 9 0 0,-5-7-14 15,3 7 18-15,-2-7-9 0,-1 7-5 16,-32-6 23-16,32 3-14 0,2 2-9 16,3-1-18-16,2 1 19 0,-19-2 17 15,27 2-10-15,-1 0-7 0,3-1 8 0,1 0-17 16,1 0 13 0,-14-4-8-16,15 2 8 0,-1 0-5 15,2 2 7-15,0 0-16 0,-14-5-5 0,14 7 15 0,2-2 9 16,-1 2-14-16,3-3 5 0,2 3-1 15,-2 0 27-15,5 0-22 0,0-1 4 16,4 1-8-16,0 0 25 0,0 0-2 16,0 0-18-16,0 0-12 0,0 0 8 15,0 0 4-15,0 0 3 0,0 0 14 16,0 0-18-16,0 0 5 0,0 0-1 16,0 0 3-16,0 0 42 0,0 0-9 0,0 0-1 15,0 0 20 1,0 17-1-16,0-17 20 0,-13 14 119 0,13 1-76 15,0-2 15-15,-7 2 10 0,7 4 17 0,0 27 168 16,0-21-182-16,0 8-11 16,0 6-12-16,0 4 29 0,0 7-2 0,23 61 162 15,-23-48-174-15,0 2-17 0,19 4-41 16,-19-1-31-16,18 63-37 0,-18-70-15 16,0-2 0-16,11-4 0 15,-11-4 0-15,5-5 0 0,-1 30 0 0,-4-42 0 16,0-2 0-16,0-6 0 0,0-3 0 15,0 10 0-15,0-23 0 16,0-1 0-16,0-3 0 0,0-4 0 0,0-2 0 0,0 0-241 16,0 0-180-16,0 0-373 0,0-19-462 15,0 19-492-15,0 0-1133 0</inkml:trace>
  <inkml:trace contextRef="#ctx0" brushRef="#br0" timeOffset="18081.1341">6075 4563 289 0,'0'0'3'0,"-15"0"-3"16,15 0 42-16,0 0 8 0,0 0 14 16,-14 0 98-16,14 0-53 15,0 0 5-15,0 0 34 0,0 0 38 0,0 0 13 16,19 0 272-16,-19 0-256 0,0 0-3 16,0 0-13-16,0 0-8 0,0 0 33 15,13 0 321-15,-13 0-218 0,0 0-3 16,0 0-42-16,0 0-11 0,0 0 81 15,0 0-251-15,0 0-25 0,0 0-4 16,0 0-17-16,-15 0 13 0,15 0 86 16,-13 0-63-16,13 0 17 0,-10 0 0 15,10 0 26-15,-19 0 120 0,12 0-128 16,-4 0-25-16,1 0-2 0,-1 0-4 0,-1 0-11 16,-10 0 47-16,7 17-83 0,2-17-11 15,3 13-8-15,-5-13-5 0,-9 27-3 16,12-19-17-16,0 4-5 0,-1 0 2 15,0 2-2-15,-1-1 3 0,-9 18-6 16,11-16 4-16,0-3 1 0,1 5 12 16,2-1 5-16,-4 16 50 0,6-18-17 15,0 3 6-15,4 2 12 0,1 0-10 16,-2 0 3-16,0 21 47 0,3-20-55 0,1 4-8 16,0-3 0-16,0 0 9 15,0 22 37-15,0-23-61 0,16 2 3 0,-16-2 2 16,0 2 9-16,25-3 6 15,-1 15 67-15,-11-17-76 0,4-1-11 0,1 0-24 16,2-2-7-16,20 5 0 0,-19-9 0 16,1-2 0-16,2-1 0 0,0-1 0 15,0 0 0-15,25 1 0 0,-24-5 0 16,-3-1 0-16,1 0 0 0,-1-1-5 16,19 0-37-16,-22 0 9 0,2 0-3 15,-2 0 8-15,0-20-21 0,-1 20-11 0,15-15-76 16,-19-5 77-16,0 10 8 15,-3 0 1-15,0-3-3 0,10-12-35 16,-10 12 56-16,11-27-43 0,-16 27 61 16,2 1 20-16,-2 1-11 0,-2-2 0 15,4-11-6-15,-5 12 13 0,0 0 2 16,-1-2-10-16,-1 2 14 16,0-1-12-16,2-15 7 0,-3 17-5 0,0-4 5 15,0 2-3-15,0-3 6 0,0-14-12 16,0 15 2-16,0 3-11 0,0-5 11 15,0 5 0-15,-15-5 3 0,15-10 2 16,-14 13 1-16,14 0-2 0,0-1 1 16,0 1 4-16,-10-12-9 0,4 15 1 15,6 2 2-15,-8-4 0 0,1 1 6 0,0 3-10 16,-5-8 1-16,2 10 7 0,2 0 6 16,-1-1-10-16,0 3-1 0,-9-1 7 15,11 2-3-15,0 2-3 0,0 0 2 16,0-1-11-16,2 1 10 0,-7-1 0 15,4 1 1-15,1 2 1 0,-2-2-1 16,-2 1-1-16,-7-1-2 0,7 2-1 16,0 0 13-16,1 0 13 0,-1 0 3 15,2 0 19-15,-13 0 7 0,12 0-29 16,1 0-13-16,-1 0 5 0,0 0 10 0,-4 0 27 16,7 0-29-16,-10 16-19 15,12-16-9-15,-1 0 11 16,1 11-8-16,-1-11 4 0,-3 18-39 15,4-10-33-15,-1 0-63 0,-1 1-120 16,5-1-218-16,-1 1-155 0,3 3-1487 0,0-7 760 16,0-3 134-16,0-2 443 0</inkml:trace>
  <inkml:trace contextRef="#ctx0" brushRef="#br0" timeOffset="18858.8059">5929 5052 1385 0,'0'3'88'15,"0"1"83"-15,0-2 72 0,0 4 322 16,0-3-278-16,0 0 40 0,0-1 87 15,0 2 11-15,0-1-11 0,0 0 193 16,0-2-410-16,0 0-61 0,0-1 17 16,0 0 25-16,0 0 23 0,0 0 133 15,0 0-246-15,0 0-50 0,0 0-19 16,0-15-20-16,0 15 0 0,0-20-8 16,0 20 11-16,0-18-4 0,21 5-1 0,-21 2 9 15,16-13-20-15,3 13 25 0,-8 1-17 16,-11-1-6-16,18 2 10 0,2-5-21 15,-12 8 36-15,0 1-19 0,0 1-5 16,-3 1 5-16,7 3-6 0,-8 0 14 16,-1 0 0-16,0 0-3 0,2 24-9 15,1-2-31-15,-3-2 34 16,0-6 5-16,5 10-12 0,-7-12 9 16,8 0-3-16,-4-2 13 0,0 0-1 15,6 7 5-15,-4-10-6 0,2-2-16 16,-1-3 13-16,0-2-16 0,1 0-17 0,11 0-64 15,-10-21 60-15,-2 21 4 16,-2-27 17-16,0 12 7 0,4-19-13 0,-7 17 20 16,-3 1-4-16,0 6-14 0,0-1-25 15,0 11-40-15,0-11-239 0,0 11-68 16,0 0-335-16,-18 0-395 0,18 24-141 16</inkml:trace>
  <inkml:trace contextRef="#ctx0" brushRef="#br0" timeOffset="20173.7782">6113 5320 1900 0,'0'0'290'0,"0"19"15"0,0-19 165 15,0 0 29-15,0 12 72 16,0-2 336-16,0-10-581 0,0 18-54 0,0-5-1 16,0 4 29-16,0 2-35 15,20 32 175-15,-20-17-260 0,0 5-21 16,20 6-54-16,-20 7 0 0,0 57 65 0,0-49-29 15,0 1 32-15,0 2-18 0,0 2-33 16,0 0-57-16,0 54-65 0,0-64 0 16,0-2 0-16,0-2 0 0,0-5 0 15,0 30 0-15,0-45 0 0,0 0 0 16,0-7 0-16,0-4 0 0,23-3 0 0,-6 6 0 16,-17-17 0-16,21-4 0 0,-21 1 0 15,19 0 0-15,0-3 0 0,-10 0 0 16,2 0 0-16,0 0 0 0,-1 0 0 15,3 0 0-15,20 0 0 0,-15 0 0 16,3 0 0-16,1 0 0 0,4 0 0 16,30 0 0-16,-24 0 0 0,4 0 0 15,5 0 0-15,0 0 0 0,8 0 0 16,61 9 0-16,-49-9 0 16,6 0 0-16,-1 0 0 0,6 8 0 0,75-8 0 15,-71 4 0-15,1-4 0 0,2 4 0 0,-3-4 0 16,0 1 0-16,64 3 0 0,-71-3 0 15,-6 1 0-15,-2 0 0 0,-3-1 0 16,50 2 0-16,-54-2 0 0,4 1 0 16,0-1 0-16,3-1 0 15,70 0 0-15,-60 0 0 0,4 0 0 0,5 0 0 16,5 0 0-16,7 0 0 0,94-15 0 16,-90 15 0-16,-2 0 0 0,0 0 0 0,-3-10-16 15,75 1-98-15,-92 9 22 0,1-8-7 16,1 1 15-16,-2 2 3 15,2-2 16-15,75-5-21 0,-73 5 75 0,1 0 5 16,-3 2 9-16,-2 3 12 16,67-5-4-16,-75 6-15 0,-2-1 4 0,0 2 1 15,-3 0 3-15,-3 0 5 0,51 0-7 16,-57 0 1-16,-1 0 8 0,-5 0 3 16,-2 0 7-16,-3 0-1 15,38 0 27-15,-41-13-19 0,-4 13-1 0,1 0-1 16,3 0-4-16,35 0 21 0,-33 0-23 15,-2 0 27-15,-2 0 5 0,1 0 9 16,26-9 56-16,-39 9-85 0,-1 0-13 16,-8 0-16-16,-1 0-3 0,-5 0 0 47,0 0 0-47,-5 0 0 0,-4 0 0 0,2 0 0 0,-2 0 0 0,2 0 0 0,-2 0 0 15,0 0 0-15,0 0 0 0,0 0 0 0,0 0 0 0,-20 0-3 0,20 0-119 16,0 0-157-16,-22 0-279 0,22 0-288 15,-13 0-2004-15,-8 0 1361 16,11-25 289-16</inkml:trace>
  <inkml:trace contextRef="#ctx0" brushRef="#br0" timeOffset="23115.7931">10572 3363 273 0,'0'0'3'0,"0"0"-9"15,0 0 0-15,0 0 15 0,0-15 43 0,0 15-18 16,0 0 17-16,0-11 18 0,0 11 41 16,0 0 73-16,0 0 297 0,0 0-197 15,0 0-2-15,0 0-20 0,0 0 43 16,0 0-5-16,0 0 318 0,0 0-302 16,0 0-30-16,0 0-27 0,0 0 9 15,0 0 140-15,0 0-247 0,0 0-33 16,0 0-14-16,0 0 33 15,0 0 28-15,0 0 205 0,0 0-172 16,0 0-26-16,0 0-20 0,0 0-17 16,0 0-8-16,0 0-95 0,19 0-26 0,-19 0-5 15,28 0-9-15,-12-13-4 0,28 13 9 0,-17 0-7 16,4 0-1-16,5 0-5 16,6 0 4-16,52 0 11 0,-39 17-8 0,2-17 1 15,5 0-16-15,1 0 12 0,-3 0-5 16,53 9 3-16,-59-9-5 0,-4 0 2 15,-1 0-5-15,-6 0-11 16,36 0-9-16,-46-16 21 0,-2 16 8 16,-4 0 3-16,-6 0-2 0,-7-11 3 0,8 11 7 15,-20 0 10-15,-2 0 0 16,0 0-4-16,0 0 2 0,0 0 2 16,0 0-8-16,0 0 14 0,0 0-27 15,0 0 17-15,-14 0 8 0,14 0 6 0,0 0 21 16,0 0 25-16,0 0-34 15,0 0-9-15,0 0 11 0,0 0-5 0,0 0 50 16,0 0-31-16,0 0 4 0,0 0 4 16,0 0-7-16,0 0-20 0,0 15 47 15,0-15-46-15,0 12 13 0,0-12-8 16,-17 10 7-16,17 5 75 0,0-6-45 16,0 1 13-16,-9 5-24 0,9 1-10 15,0 4-30-15,0 23-28 0,0-18 0 16,0 4 0-16,0 2 0 0,0 1 0 15,0 39 0-15,0-33 0 0,18 7 0 16,-18-2 0-16,0 3 0 0,20 44 0 16,-5-44 0-16,-15 0 0 0,16-1 0 15,-16-2 0-15,16-1 0 0,2 40 0 0,-9-47 0 16,-3-1 0-16,-2-3 0 0,2-3 0 16,1 18 0-16,-4-30 0 0,-2 1 0 15,1-5 0-15,-2-2 0 0,2-3 0 16,-2 3 0-16,0-6 0 0,0-1 0 15,0 1 0-15,0-1 0 0,-18 2 0 16,18-3 0-16,0-1 0 0,-15 0 0 16,15-1 0-16,0 0 0 0,-12 0 0 0,12 0 0 15,-6 0 0-15,6 0 0 0,0 0 0 16,0 0 0-16,0 0 0 0,0 0 0 16,0 0 0-16,0 0 0 0,0 0 0 15,0 0 0-15,0 0 0 0,0 0 0 16,0 0 0-16,0 0 0 0,18 0 0 15,-18 0 0-15,22 0 0 0,-9 0 0 16,5 0 0-16,5 0 0 0,33 18 0 16,-26-18 0-16,5 14 0 0,0-14 0 15,0 10 0-15,28 3 0 0,-36-13 0 16,-4 9 0-16,-4-9 0 0,-5 9 0 0,-2-9 0 16,-1 8 0-16,-11-7 0 15,0 5 0-15,0-2 0 0,-29 0 0 0,-10 6 0 16,12-7 0-16,-4 2 0 0,-5 3 0 15,-4-4 0-15,0 4 0 0,-44 14 0 16,39-14 0-16,3 5 0 0,-1-1 0 16,2 1 0-16,-29 10 0 0,41-13 0 15,2-2 0-15,6 4 0 0,6-1 0 16,6-1 0-16,3 8 0 0,6-9 0 16,20-2 0-16,-20 1 0 0,42-2 0 15,14 0 0-15,-20-3 0 0,-2-3 0 0,2 1 0 16,0 0 0-16,0 1 0 0,31-2 0 15,-40 0 0-15,-1 0 0 32,-2 0 0-32,-6 0 0 0,7 0 0 0,-16 0 0 0,-5 0 0 0,-4 0 0 15,0 0 0-15,0 0 0 0,0 0 0 0,0 0 0 16,-18 0 0-16,18 15 0 16,0-15 0-16,-13 0 0 0,13 0 0 0,-12 0 0 15,12 0 0-15,-11 0 0 0,3 0 0 16,0 16 0-16,4-16 0 0,4 0 0 0,-7 12 0 15,5-12 0-15,0 5 0 16,2-5 0-16,0 8 0 0,-3-8 0 16,3 7 0-16,0-5 0 0,0 10 0 0,-2-3 0 15,-1-1 0-15,3 4 0 16,-1 2 0-16,1 20 0 0,0-15 0 0,0 6 0 16,0-1 0-16,0 5 0 0,0 1 0 15,0 41 0-15,18-33 0 0,-18 1 0 16,0 4 0-16,15-2 0 0,-15 42 0 15,0-43 0-15,9 4 0 0,-9-1 0 16,0-1 0-16,9-2 0 0,1 40 0 16,-5-42 0-16,1 0 0 0,1-5 0 15,1 1 0-15,6 28 0 0,-8-34 0 0,-1 1 0 16,-3 0 0-16,0-1 0 0,-2-1 0 16,0 26 0-16,0-28 0 0,0 1 0 15,0-2 0-15,-20-2 0 0,20 24 0 16,0-26 0-16,-14-3 0 0,14 2 0 15,0 0 0-15,0-3 0 0,0 12 0 16,0-19 0-16,0 4 0 0,0-1 0 16,0-3 0-16,0-1 0 0,0-4 0 15,0 4 0-15,0-4 0 0,0-3 0 16,0 3 0-16,0 1 0 0,0-2 0 0,0 1 0 16,0-3 0-16,0 3 0 15,0 3 0-15,0-2 0 0,0 0 0 0,0-2 0 16,0 1 0-16,0-1 0 0,0 2 0 15,-10-2 0-15,10-1 0 0,0 1 0 16,0-2 0-16,0 4 0 0,0-5 0 16,0 0 0-16,0 0 0 0,0 0 0 15,0 0 0-15,0 0 0 0,0 0 0 16,0 0 0-16,0 0 0 0,0 0 0 0,0 0 0 16,0 0 0-16,0 0 0 15,0 0 0-15,0 13 0 0,0-13 0 0,0 0 0 16,0 0 0-16,0 10 0 15,0-10 0-15,0 0 0 0,0 0 0 0,0 0 0 16,0 0 0-16,0 0 0 0,0 0 0 16,0 0 0-16,0 0 0 0,0 0 0 15,0 0 0-15,0 0 0 0,0 0 0 16,0 0 0-16,0 0 0 0,0 0 0 16,0 0 0-16,0 0 0 0,0 0 0 15,0 0 0-15,0 0 0 0,0 0 0 16,0 0 0-16,0 0 0 0,0 0 0 15,0 0 0-15,-19 0 0 0,19 0 0 16,0 0 0-16,-17 0 0 0,17 0 0 0,-20 0 0 16,-1 0 0-16,12 0 0 15,-2 0 0-15,-5 0 0 0,-11 0 0 0,14 0 0 16,-3 0 0-16,2 0 0 0,-3 0 0 16,3 0 0-16,-11 0 0 0,11 0 0 15,1 0 0-15,0 0 0 16,-1 0 0-16,-13 9 0 0,14-9 0 15,0 0 0-15,-1 0 0 0,1 4 0 0,-1-4 0 16,3 0 0-16,-9 0 0 0,13 0 0 16,0 0 0 15,4 0 0-15,0 0 0-16,3 0 0 0,0 0 0 0,0 0-121 0,0 0-295 0,28 0-408 0,1-20-2404 0,10 4 372 0</inkml:trace>
  <inkml:trace contextRef="#ctx0" brushRef="#br0" timeOffset="24708.9307">9171 6670 674 0,'0'0'93'0,"0"0"110"0,0 0 56 16,14 0 304-16,-14 0-386 0,0 0-24 0,0 0-33 16,0 0 1-16,0 0 85 0,0-20-81 15,0 20 14-15,0 0 21 0,0 0 23 16,0-10-3-16,0 10 223 0,0 0-169 16,0 0 2-16,0 0-13 0,0 0-34 15,0 0-40-15,0 18 57 0,0-18-114 16,0 16-13-16,0-16 3 0,0 0 12 15,0 13 138-15,0-5-92 16,0-8 11-16,0 7 1 0,0-7 21 0,0 6-10 16,0 2 111-16,0-1-175 0,0-2-22 15,0 4-16-15,0 1 13 0,0 14 48 16,0-9-52-16,14 1-2 0,-14 2 14 16,0-2 11-16,11 5 12 0,-11 15 137 15,9-15-95-15,-9 0-14 0,0-3-37 16,5-1-24-16,-5 15-50 0,0-21-22 0,0 0 0 15,0-4 0-15,0-3 0 0,0 0 0 16,0-3 0-16,0-1 0 0,0 0 0 16,0 0 0-16,0 0 0 0,0 0 0 15,0 0 0-15,-15 0 0 0,15 0 0 16,-14 0 0-16,14 0 0 0,-32 0 0 16,17 0 0-16,-3 0 0 0,0 0 0 0,0 0 0 15,-22 17 0-15,23-5 0 16,-1-12 0-16,4 10 0 0,0-10 0 0,4 10 0 15,-3-1 0-15,9-9 0 16,3 5 0-16,1-5 0 0,0 1 0 16,25 1 0-16,-25-2 0 0,34 0 0 0,-9 0 0 15,6 0 0-15,7-20 0 0,43 20 0 16,-28-19 0-16,3 19 0 0,-1-13 0 16,2 13 0-16,46 0 0 0,-61 0 0 15,-6 0 0-15,-10 0 0 0,-8 0 0 16,-8 0 0-16,-9 15 0 15,-1-1 0-15,-29-14 0 0,29 10 0 0,-38-10 0 16,-10 14-284-16,27-4-42 0,1-10-226 0,4 0-119 16,3 0-247-16,13 0-228 15,-10 0-1488-15,10 0 1693 0,0-19 364 0</inkml:trace>
  <inkml:trace contextRef="#ctx0" brushRef="#br0" timeOffset="25112.6803">9340 7340 2326 0,'0'0'92'0,"-14"8"453"0,14-8-33 16,0 0 33-16,-7 0-29 0,7 0-3 15,0 0-76-15,0 4 339 16,0-4-466-16,0 0-62 0,0 0-52 0,30 4-18 16,5 1 179-16,-14-4-211 0,4 0-31 15,-3 2-55-15,2-3-27 0,-3 1-22 16,13-1-23 15,-23 0-26-15,-1 0-48-16,-10 0-36 15,8 0-35-15,-8 0-259 0,0 0 89 0,0 0-123 0,-29 18-52 32,29-18-197-32,-28 0-134 15,-11 14-1147-15,16-6 1048 0,6-8 234 0,-2 8 259 0</inkml:trace>
  <inkml:trace contextRef="#ctx0" brushRef="#br0" timeOffset="25200.1644">9327 7473 4000 0,'0'2'276'0,"0"5"118"0,19-3 232 15,-19 0 164-15,22 6 454 0,-22-6-823 0,22 2-162 0,-7-1-127 16,-2 0-128-16,16 4-561 0,-16-7-155 16,-4 0-448-16,1 1-494 0,-5 1-47 15,3-4 365-15</inkml:trace>
  <inkml:trace contextRef="#ctx0" brushRef="#br0" timeOffset="27716.3121">14257 2222 1952 0,'0'0'107'15,"0"0"46"-15,0 0 65 0,-16 0 47 0,16 0 36 16,-13-21 543-16,13 21-404 0,0 0-25 15,0 0-146-15,-10 0-64 0,10 0 38 16,0 0-132-16,0 0-3 0,0 0 3 16,0 0-11-16,0 0 32 0,0 0 175 15,0 0-159-15,0 0 0 0,0 0-28 16,0 22-2-16,0 1 29 0,0-23-119 16,0 23-22-16,0-12-7 0,0-11 3 15,0 15 2-15,0-15-3 0,0 0-35 0,0 0-6 16,23 0-39-16,-23 0-12 15,39-31-114-15,-25-3 111 0,10-32-199 16,-7 46 216-16,-17 2 44 0,9-2 1 16,-9 6 13-16,0-8 13 0,5 15 17 15,-5 0 10-15,0 7 11 0,0-5 22 16,0 5 7-16,0 0 82 0,20 0-80 16,-20 26-12-16,0-26 2 0,20 18-6 15,0 8 61-15,-20-13-49 0,20 1 5 16,-6 0-9-16,2 3 15 0,0-1-20 15,15 16 10-15,-20-17-47 0,1 0-7 16,-4-1 5-16,-1 0 1 0,-2 6 2 0,-5-15-13 16,0 4 7-16,0-6-14 15,-22 1-5-15,22-4-1 0,-52 0-70 16,29 0 39-16,-2 0-6 0,-2-21 24 0,1 21 9 16,-19-20 7-16,24 20 15 0,1 0 10 15,2 0 9-15,5-9 8 0,3 9 7 16,2 0 107-16,8 0-57 0,0 0-2 15,0 22-16-15,33-22-9 0,7 19-3 16,-19-19-63-16,2 0-35 16,-1 14-36-16,-2-14-61 0,-4 0-81 0,-7 9-494 0,5-9 260 15,-14 0-114-15,0 0-194 0,0 0-161 16,0 0-1328-16,-21-18 1495 16</inkml:trace>
  <inkml:trace contextRef="#ctx0" brushRef="#br0" timeOffset="28448.861">14339 2342 386 0,'0'0'6'16,"21"0"23"-16,-21 0 47 0,0 0 362 0,0 0-92 15,0 0 39-15,0 0-45 0,0 18-12 16,0-18 274-16,0 0-257 16,0 20 58-16,0-20 1 0,0 12-18 0,-11-12-71 15,11 14 71-15,0 1-222 0,0-5-3 16,0 4 44-16,0-4 31 0,0 19 263 16,0-14-282-16,0 4-9 15,0 0-24-15,0 3 11 0,15 3-5 0,-15 32 183 16,0-25-211-16,0 4-41 0,0 3-50 15,0 8-41-15,-20 58-30 0,20-49 0 0,0 7 0 16,0 2 0-16,-18 5 0 0,18-3 0 16,0 64 0-16,0-66 0 0,21 2 0 15,-21-3 0-15,0 1 0 0,22 64 0 16,-8-69 0-16,-14 6 0 16,10 0 0-16,-10 0 0 0,0-1 0 15,7 58 0-15,-7-61 0 0,0 1 0 0,0-1 0 16,0-1 0-16,0 58 0 0,0-58 0 15,0 0 0-15,0 2 0 0,0-2 0 16,7-2 0-16,2 55 0 0,-4-56 0 16,-1-3 0-16,0-1 0 0,-2-4 0 15,-2 1 0-15,0 44 0 16,0-5 0-16,-17-47 0 0,17 0 0 0,0 37 0 16,0-41 0-16,-14 3 0 15,14-4 0-15,0 4 0 0,0-2 0 0,-9 1 0 16,9-2 0-16,-6 40 0 0,-7-7 0 15,7-34 0-15,-5 34 0 16,-2-7 0-16,6-31 0 16,-4 28 0-16,-5 36 0 15,15-76 0-15,-1-3 0 16,-2 0 0-16,2-2 0 0,0 1 0 16,-1 15 0-16,-3-4 0 15,2-19 0-15,0 12 0 16,-6-3 0-16,7-11 0 0,-3 1 0 0,2 8 0 15,1-10 0-15,-4 0 0 0,5 1 0 16,-2-1 0-16,2-4 0 0,-1 0-172 16,-13-3-1033-16,12 0-28 0,-1 0-471 15,3-28 124-15,0 28 270 0</inkml:trace>
  <inkml:trace contextRef="#ctx0" brushRef="#br0" timeOffset="30486.8855">14391 4707 380 0,'-8'5'-21'0,"-1"4"24"0,-5 4 2 16,7-11 27-16,3 4 2 0,0-3 26 16,0 1-21-16,2-3 27 0,0-1 84 15,2 0-28-15,0 0 41 0,0 0 34 16,0 0 4-16,0 0 19 0,0 0 198 16,0 0-226-16,0 0 18 0,0 0 24 15,16 0 60-15,-16 0 270 0,11 0-268 16,-11 16-21-16,16-16 20 0,-5 0 0 15,5 0-91-15,23 9 43 0,-17-9-190 16,2 0-11 0,3 0-4-16,3 0-26 0,0 0 4 0,29 0 11 15,-25 0-14-15,0 0 11 0,2 0-26 16,0 0-3-16,39 0 6 0,-36 0-22 0,-1 0 14 16,2 0 20-16,2 0 5 0,-2 0 27 0,44 0 98 15,-40 0-67-15,5 0 35 0,0 0-12 16,2 0 6-16,50 0 24 0,-52 0-108 15,0 0-24-15,-4 0 4 0,-4-15-10 16,39 15 1-16,-44 0 4 0,2-11-5 16,3 11-9-16,1 0 8 0,5-8-2 15,48 8-4-15,-44-5 18 0,4 3-24 16,1-2 18-16,4 0 23 0,59-5 4 0,-59 4-42 16,2 0 25-1,-2 1-3-15,-3 1-6 0,-1-1 13 0,49 0-9 16,32-2 14-16,-56 3-24 15,-40 0 1-15,-3 1 8 0,0 0-2 16,43-3-4-16,-40 1 5 0,3 0 8 16,0 0 7-16,4-1 12 0,-2 1 3 15,53-1 19-15,-52 2-34 0,2 3-4 16,-2 0-5-16,-2-1 8 0,36 0 5 16,-43 1-2-16,0 0 6 0,-2 0 7 15,-1 0 9-15,-1 0 3 0,34-3 7 16,-34 3-43-16,0-2-9 0,2 2 0 0,0-2-12 15,42-3-28-15,-39 5 24 16,4 0 12-16,0 0 4 0,1 0 1 16,0 0-4-16,40 0-2 0,-44 0 3 15,-1 0 3-15,-1 0-10 0,1 0 15 0,34 0 9 16,-38 13 8-16,4-13-13 0,0 0 13 16,1 0 3-16,3 0 1 0,42 9 31 15,-38-9-45-15,2 5 9 31,-1-5-6-31,2 5 1 0,47 2 20 0,-53-6-34 0,2-1-2 0,-4 3-3 0,-1-3 9 16,-2 0-2-16,33 3 16 0,-35-3-14 16,-2 1 3-16,1 0-2 0,2 1-2 15,38-1 6-15,-40 0-8 0,5 2 4 16,0-2 1-16,1 3 0 0,1 0 1 0,37 4-7 16,-40-5 1-16,-1 1-5 0,-2 0 3 15,-7-1-7-15,30-2-36 16,-32 1 21-16,-1-2-12 0,-4 0 13 0,3 0-14 15,-1 0 1-15,26 0-18 0,-28 0 23 16,1 0-12-16,0 0-6 0,1 0 3 16,19 0-11-16,-22-14 41 15,1 14 5-15,-2 0-2 0,3 0 3 16,-2 0 5-16,23 0-16 0,-23 0 13 16,1 0 3-16,-1 0 7 0,-1 0-4 0,19 0 10 0,-23-8-19 15,-1 8 6-15,-2 0 10 0,-1 0-4 16,-4-4 25-16,9-1-4 0,-11 2-19 15,0 0-11-15,-2-2 5 16,1 1-2-16,5 0-7 0,-8 3 6 0,1-2 5 16,-1 2 0-16,-1 0 1 0,0 1-8 15,0 0 0-15,-2 0-3 0,0 0 2 16,0 0 1-16,0-2 7 0,0 0 1 16,0-1-3-16,0 1-20 0,-19-1 22 0,19-1 0 15,-14-1-9-15,-2-5 10 16,6 3-25-16,-12-13-34 0,22 16 57 15,-10 0-8-15,5 2 15 16,1-1-13-16,-2 0 6 16,3 3-6-16,-1-1 8 0,-2-1-5 0,1 2 0 0,-8-6-1 15,3 4-9-15,2 0-1 0,1-1 1 16,0 2 5-16,0-2 8 0,-3 2-1 16,7 1-2-16,1 0 4 0,1 0-1 15,0 0 15-15,0 0-9 0,1 0 6 16,0 0-12-16,0 16 16 0,0-16-17 0,0 0 6 15,20 14 16-15,-1 6-23 16,-19-11-11-16,30 3 4 0,-12 0-30 16,23 10-36-16,-20-9 13 0,3-1-11 0,-2-3 11 15,0-2 18-15,12 5 14 0,-10-7 28 16,-12-4-11-16,-9-1 7 16,-3 0 5-16,0 0 13 0,0 0 15 15,0 0-2-15,-26 0 58 0,26 0-58 16,-25 0 17-16,10 0-8 0,-3 0 15 15,-21 20 56-15,17-3-62 0,-2-4-11 0,-1 2-7 16,1-1-7-16,-1 3-9 16,-19 12-8-16,25-16-27 0,4-1-51 15,2-2-76-15,4-4-159 0,3-2-834 16,6-4 111-16,0 0-284 0,0-18 113 0,0 18 284 16</inkml:trace>
  <inkml:trace contextRef="#ctx0" brushRef="#br0" timeOffset="31282.2211">21577 4953 381 0,'0'-6'-4'0,"0"1"4"0,-19 5-13 0,19-1 32 16,0 1 0-16,0-2 35 16,0 1 58-16,0-1 321 0,0 0-107 15,20 0 80-15,-20 0 4 0,0 0 80 16,17-1 82-16,-17 2 563 0,14-1-663 0,-14 2-99 16,0-2-46-16,0 1-8 0,0-2 295 15,0 3-362-15,0 0-30 0,0 0-35 16,0 0-10-16,-21 0-6 15,21 0 164 1,-17 21-169-16,17-21-47 0,-13 27-42 0,13-8-37 0,-20 34-40 16,11-20 0-16,-1 5 0 0,2 1 0 0,-2 4 0 15,2 1 0-15,-4 43 0 0,7-44 0 0,4-2 0 16,1-4 0-16,0-2 0 16,22-5 0-16,10 18 0 0,-15-31 0 0,-1 0 0 15,4-8-124-15,-6-3-127 16,11-1-692-16,-25-5 325 0,14 0-91 0,-14 0-218 15,0 0-171-15,0-22-105 16</inkml:trace>
  <inkml:trace contextRef="#ctx0" brushRef="#br0" timeOffset="31475.4134">21357 5379 3184 0,'-6'0'460'0,"6"0"-65"0,0 0 90 0,22 0-130 16,-2 0-102-16,4 17-111 0,42-17-118 15,-28 0-192-15,2 0-282 0,-1 0-279 16,-5 0-324-16,19 0-1005 0</inkml:trace>
  <inkml:trace contextRef="#ctx0" brushRef="#br0" timeOffset="32470.6297">13866 4708 588 0,'0'0'196'0,"0"0"171"0,0 0 106 16,0 0 505-16,0-16-590 0,0 16 26 15,0 0 1-15,0 0 1 0,0 0-61 16,0 0 96-16,0 0-296 0,0 0-41 16,-14 0-16-16,14 0-8 0,0 0-11 0,-9 16 20 15,9 6-63-15,0-22-27 0,0 25-19 16,0-9 2-16,0 17-43 16,0-21 26-16,0 1-13 0,22-1 1 0,-22-5 2 15,22-3-2-15,6-4-20 16,-12 0 30-16,-1 0-9 0,-1-28 38 0,-3 28-44 15,0-49 8-15,-6 29 9 0,-5-1 31 16,0 2-13-16,-29-1 9 0,8 3-3 16,-33-7-17-16,23 24-7 0,-1 0-36 15,-1 0-115-15,3 0-239 0,-14 43-1134 16,28-23 471-16,16 1 197 0,0 4 281 16</inkml:trace>
  <inkml:trace contextRef="#ctx0" brushRef="#br0" timeOffset="35918.638">4020 4974 1677 0,'0'0'156'0,"0"0"88"0,-1 0 118 16,0 0 587-16,1 0-480 0,0-15-46 0,0 15-101 15,0 0-87-15,0-11-103 16,0 2-13-16,24 9-96 0,-24-11-8 0,29 11-7 15,-8-6 0-15,24 3 49 0,-23 3-39 16,2 0 0-16,-4 0 3 16,2 0 13-16,-4 0-1 0,10 22 99 0,-17-4-46 15,-2-18 9-15,-1 25-18 16,-5-10 54-16,-1 18 146 0,-2-16-132 16,0 2-20-16,0 2-26 0,0-1-5 0,0 1-16 15,0 20 25-15,0-21-78 0,0 0-14 16,0-2-5-16,0 1-13 0,18 10-19 15,13-17-12-15,-9-2-9 0,2-4-2 16,2-2-7-16,4-3-5 0,25-1-115 16,-29 0 49-16,-3-21-19 0,0 21 17 0,-5-21 7 15,7-5-3-15,-16 9 76 16,-4 2 18-16,0-2-5 0,-1-2 0 0,-4 0 35 16,0-19 4-16,0 16 9 0,0 2-4 15,0-2 3-15,0 1 16 0,-22-18 5 16,7 20-18-16,15-1-12 0,-21-1-5 15,21 1-3-15,-31-20 13 0,31 17-17 16,-15 4 23-16,15 0-1 0,-9 0-10 16,9 4 21-16,0-17-37 0,0 15 23 15,0 1-13-15,0 0 3 0,25 0 24 16,-25 2-33-16,22-12 24 0,3 15-16 16,-13 4 14-16,1 0-33 0,-2 2-8 15,8 1-204-15,-12 1 8 0,-1 3-188 16,-1 0-156-16,-1 0-203 0,-1 0-275 0,7 21-690 15</inkml:trace>
  <inkml:trace contextRef="#ctx0" brushRef="#br0" timeOffset="36352.8184">5009 5003 1758 0,'0'-12'96'0,"0"12"78"15,0 0 57-15,0 0 104 0,0 0 406 0,0 0-299 0,0 0-1 16,-22 0-78-16,22 0-71 15,-16 0-84-15,-2 17 36 0,18-17-150 16,-18 13-10-16,8-13-15 31,0 23-21-31,-5 1-5 0,9-13-82 0,3 2 35 0,3-1-7 0,0-1 3 0,0-1 8 0,28 6-51 16,-28-10 36-16,26 0 16 16,-26-1-5-16,32-1 7 0,-2 4-16 15,-19-3 31-15,2-1 15 0,-3 2 29 0,-10 1 36 16,12 1 57-16,-2 9 191 0,-10-7-224 15,0 0-64 1,0 1-36-16,0 0-22 0,-30 13 17 0,30-14-11 0,-35 1-3 0,13 1-3 16,-2-3-11-16,0 0-8 15,-25 3-130-15,25-5-52 0,4-4-90 16,0 0-88-16,4-3-331 0,-8 0-1498 0,20 0 1026 16,0-25 381-16</inkml:trace>
  <inkml:trace contextRef="#ctx0" brushRef="#br0" timeOffset="41196.5398">14447 4758 620 0,'0'0'110'0,"0"0"328"0,0 0-162 16,0 0-77-16,0 0-48 0,0 0-9 16,0 0 52-16,0 0-124 0,0 0-7 15,0 0 0-15,0 0-14 0,0 0-20 0,0 0-17 16,0 0-4-16,0 0 7 16,0 0 8-16,0 0 3 0,0 0 23 0,0 0-36 15,0 0 2-15,0 0-10 0,0 0-7 16,0 0-7-16,0 0-59 15,15 0-2-15,-15 0-35 0,0 0-51 0,0 0-81 16,0 0-78-16,0 0-384 16,0 0 443-16,0 0 88 0,0 0 70 0,0 0 6 15,0 0-102-15</inkml:trace>
  <inkml:trace contextRef="#ctx0" brushRef="#br0" timeOffset="41390.8475">14462 4758 739 0,'0'0'162'0,"19"-20"126"0,-19 20 89 16,18-14 394-16,-18 14-480 0,0 0 3 0,0 0-9 15,0 0 23-15,9 0 182 0,-9 0-311 16,0 0-73-16,0 0-62 0,0 0-21 16,0 0-31-16,0 0-54 0,0 0-4 15,19-19-38-15,-19 19-53 0,0 0-70 16,15-14-58-16,-15 0-369 16,13 14 319-16,-13-14-27 0,0 5-39 15,11 0-50-15,-6-9-231 0,0-6 336 16</inkml:trace>
  <inkml:trace contextRef="#ctx0" brushRef="#br0" timeOffset="41531.5675">14589 4507 1103 0,'4'-9'147'0,"-3"-1"94"16,1 2 77-16,0 3 48 0,1-3-99 15,0-5 74-15,-2 9-229 0,-1-3-41 0,2 1-23 16,0 1-22-16,7-10-42 0,-6 6-31 16,3 1-34-16,1-4-56 0,-3 2-58 15,3 0-64-15,6-13-492 0,-10 11 332 16,3 1 38-16,-2-3 63 0,-1 2 89 15</inkml:trace>
  <inkml:trace contextRef="#ctx0" brushRef="#br0" timeOffset="41710.509">14755 4073 1879 0,'15'-11'75'0,"-9"-10"209"15,-6 10-90-15,0 1-81 16,6 0-51-16,-3 0-25 0,-3 2-40 0,4-3-5 15,-2 6-15-15,2 0-29 16,0-2-44-16,-1 4-54 0,4-8-318 0,-4 5 170 16,1 0-42-16,0-3 35 0,0 1 44 15,2-1 93-15,1-12-5 0,-4 12 74 16,-2-2 4-16</inkml:trace>
  <inkml:trace contextRef="#ctx0" brushRef="#br0" timeOffset="41888.7828">14867 3759 582 0,'5'-7'106'15,"0"-2"106"-15,1 1 118 0,-1 0 72 0,6-9 223 16,-7 11-406-16,-3 0-13 0,3 1 9 16,-2 1-20-16,0 2-43 0,-1-4-31 15,1 5-126-15,-1 0-44 0,-1 0-48 16,1-1-58-16,0 0-300 0,0 2 155 16,-1-2-77-16,3 1-72 0,-3 0 2 15,3-2 72-15,5-7-99 0</inkml:trace>
  <inkml:trace contextRef="#ctx0" brushRef="#br0" timeOffset="42027.8093">15044 3575 2252 0,'3'-2'87'15,"0"2"82"-15,-3-2 80 0,0 2 93 16,2 0 228-16,-2 0-373 0,0 0-92 16,0 0-67-1,0 0-44-15,0 0-53 0,0 0-276 16,22 0 52-16,-22 0-62 0,16-16-18 0,-16 16-107 0,16 0-80 0,-3-12-383 15,-13 12 597-15,12 0 182 0</inkml:trace>
  <inkml:trace contextRef="#ctx0" brushRef="#br0" timeOffset="42221.9629">15244 3543 2111 0,'1'0'62'0,"-1"17"205"0,0-17-74 0,3 0 2 15,-3 0-6-15,0 13-16 0,0-13-24 0,8 10-6 16,-5 0-122-16,21 6-135 16,-15-12 9-16,0 1-36 0,0-2-56 15,-1 4-91-15,-2-1-119 16,5 7-654-16,-6-5 603 0,-1-1 94 0,0-2 191 16</inkml:trace>
  <inkml:trace contextRef="#ctx0" brushRef="#br0" timeOffset="42399.1205">15460 3771 2074 0,'1'8'101'16,"-1"4"76"-16,0-3 53 0,0 11 262 15,0-12-311-15,0 3-29 0,0 0-38 16,0 1-38-16,0 1-38 16,0 11-80-16,0-14-43 0,0 2-78 0,0-2-45 15,23 0-56-15,-23-1-60 0,14 11-503 16,-1-9 345-16,-13 1 80 0,11-2 39 15,-11 3 113-15</inkml:trace>
  <inkml:trace contextRef="#ctx0" brushRef="#br0" timeOffset="42578.2648">15564 4260 2023 0,'0'11'55'15,"0"9"123"-15,0-12-65 0,0 1-36 0,0-1-20 16,0-1-18-16,0 9-11 15,0-6-47-15,0 0-26 0,18 22-321 16,-18-21 158-16,18 0-26 16,-18 1-37-16,12 0-12 0,-12 10-224 15,9-12 323-15,-9 1 1 0,0-2 76 0</inkml:trace>
  <inkml:trace contextRef="#ctx0" brushRef="#br0" timeOffset="42764.0372">15675 4714 1919 0,'0'12'104'0,"0"-2"46"16,0 3 32-16,0-3-25 0,0 13 12 15,0-13-136-15,0 2-26 0,0 0-10 16,0 3-13-16,0-3-27 16,0 12-136-16,19-11 45 0,-19-1-43 0,0-3-47 15,20 3-104-15,-20-1-46 0,13 10-263 16,3-12 421-16,-16-1 59 0,12 4 51 0</inkml:trace>
  <inkml:trace contextRef="#ctx0" brushRef="#br0" timeOffset="42963.5205">15777 5162 2461 0,'0'10'110'0,"0"0"73"16,0-1 75-16,0-1 5 15,0 15 305-15,0-16-515 0,0 9-63 0,0-8-38 16,0-1-49-16,0 2-47 15,0 0-65-15,0 2-42 0,0 13-319 16,12-11 264-16,-12 1-61 0,0 0-36 0,12 0 7 16,-12 1 63-16,9 9-62 15,2-10 253-15,-5-1 30 0</inkml:trace>
  <inkml:trace contextRef="#ctx0" brushRef="#br0" timeOffset="43113.8755">15864 5509 653 0,'4'11'148'0,"2"-2"153"0,-1-1 90 15,2 9 456-15,-5-12-559 31,2 2-10-31,-2 1-22 0,-1-2 27 0,1 2-12 0,2 8 102 0,0-5-281 16,1-1-57-16,0-1-29 0,5-1-32 0,7 11-103 16,-8-9 19-16,1 1-27 0,0 0-37 0,-1 0-53 15,1-1-11-15,3 12-252 16,-5-12 242 0,0 0-64-16,-1-3-97 0,-1 1-59 0,-2-2 39 0,9-1-184 0</inkml:trace>
  <inkml:trace contextRef="#ctx0" brushRef="#br0" timeOffset="43334.1426">16118 5830 3124 0,'1'0'137'0,"2"10"336"15,-3-10-162-15,2 0-87 0,-1 5-41 16,0-5-1-16,0 0-20 0,8 8 49 16,-4-4-163-16,0-2-34 15,3 4-34-15,0-2-72 0,7 3-344 0,-8-2 35 16,2-2-89-16,-1-1-61 0,0-2-152 15,-1 0-17-15,12 0-460 0,-12 0 877 16</inkml:trace>
  <inkml:trace contextRef="#ctx0" brushRef="#br0" timeOffset="43439.8696">16373 5758 3096 0,'3'-5'205'0,"1"0"66"16,-2-2 48-16,0-1-93 0,0-1-93 0,3-8-148 15,-2 9-101-15,1-3-76 0,0 0-68 16,2 0-95-16,3-6-662 0,-6 4 321 16,1 4 67-16,0-3 122 0,-2 1 175 15</inkml:trace>
  <inkml:trace contextRef="#ctx0" brushRef="#br0" timeOffset="43636.3452">16541 5395 2866 0,'12'-20'141'0,"0"1"114"0,-4-3 95 15,-1 5 69-15,0 0-80 0,1-12 78 16,-6 18-317-16,1 1-62 16,-1-2-15-16,1 3-8 0,1 0-25 0,5-7-50 15,-3 8-27-15,-2 0-14 0,1-1-47 16,0 4-89-16,6-12-438 0,-5 9 270 16,0-3-22-16,0 1-34 15,1-1-124-15,1-2 40 16,4-16-310-16,-5 13 671 0</inkml:trace>
  <inkml:trace contextRef="#ctx0" brushRef="#br0" timeOffset="43788.1702">16716 4825 2620 0,'0'-9'130'0,"0"-3"147"16,0-7 530-16,0 6-423 0,0 2-120 0,14 0-102 16,-14-2-75-16,0 0-87 0,16-16-256 15,-1 11-63-15,-7 1-163 16,-8 4-101-16,13-1-174 0,-2-16-675 15,-6 17 911-15,1-1 260 0</inkml:trace>
  <inkml:trace contextRef="#ctx0" brushRef="#br0" timeOffset="43932.0698">16942 4258 2791 0,'0'-10'77'0,"0"0"21"0,0-2 8 0,0-7 30 16,0 9-133-16,0 0-52 0,-17 1-37 15,17-1-56-15,0 0-82 0,0-16-507 16,0 14 178-16,0-3 54 0,0 5 57 16,0-4 143-16</inkml:trace>
  <inkml:trace contextRef="#ctx0" brushRef="#br0" timeOffset="44129.3013">17009 3783 1812 0,'0'-7'67'16,"0"-1"16"-16,0 2-3 16,0-7 18-16,0 6-116 0,0 0-18 0,0 2-42 15,0-2-49-15,0-2-72 0,0-4-420 16,18 4 303-16,-18 1 58 0,19 0 54 16,-19-2 70-16</inkml:trace>
  <inkml:trace contextRef="#ctx0" brushRef="#br0" timeOffset="44290.8495">17193 3537 2447 0,'0'0'154'0,"0"0"85"16,1 0 67-16,1 0 4 0,1 0 159 16,-1 0-333-16,-2 0-82 0,5 0-81 15,-1 0-85-15,1 0-107 0,6-11-465 16,-4 11 255-16,2 0-108 0,-2 0-58 15,4 0 7-15,-2 0 97 0</inkml:trace>
  <inkml:trace contextRef="#ctx0" brushRef="#br0" timeOffset="44474.7855">17430 3601 3683 0,'0'4'233'0,"-20"3"91"16,20-3 53-16,0 0-93 0,0-3-119 15,0 5-56-15,0-3-101 0,0 1-29 16,0 0-50-16,0 0-75 0,23 11-531 16,-23-6 190-1,0 1-49-15,19 2 35 0,-19 0-23 0,11 2-59 0,2 15-344 16,-13-12 569-16,11 0 202 0,-5-3 58 0</inkml:trace>
  <inkml:trace contextRef="#ctx0" brushRef="#br0" timeOffset="44641.4543">17544 3905 832 0,'4'13'146'0,"-2"-1"98"15,0 0 61-15,-1-1 79 0,1-2-59 16,-2 6 324-16,0-2-344 0,2-2-9 16,-2 1-39-16,0 2-41 0,0 14 5 15,2-15-244-15,1 3-83 0,-1-4-69 16,-1 2-84-16,1-4-77 0,4 11-456 16,5 7-679-1,-1-11 690-15</inkml:trace>
  <inkml:trace contextRef="#ctx0" brushRef="#br0" timeOffset="44796.3235">17730 4429 1746 0,'0'8'28'0,"0"1"7"16,-23 6 48-16,23-8-64 0,-21 0-11 15,21 1-8-15,-14 2-23 0,14 9-201 16,0-7-65-16,0 0-75 0,0-1-18 15,0 3 39-15,0 0 153 0</inkml:trace>
  <inkml:trace contextRef="#ctx0" brushRef="#br0" timeOffset="44960.5398">17791 4959 3288 0,'0'15'98'0,"-22"-1"31"0,22 0 18 15,-16 13 34-15,-1-14-192 0,17 3-66 16,-14-3-41-16,14 2-64 0,0 14-303 16,0-14 172-16,0 1-91 0,25 0-142 15,-25 1 1-15,19 0 79 16,-19 21-66-16</inkml:trace>
  <inkml:trace contextRef="#ctx0" brushRef="#br0" timeOffset="45127.901">17835 5410 1578 0,'5'16'122'16,"-2"-1"79"-1,2 11 334-15,-2-11-290 0,-1-1 7 0,-2-1 43 0,0-1 27 16,0 12 126-16,0-15-350 0,0 3-60 16,0-2-32-16,0 0-70 0,0-2-85 15,21 10-367-15,-21-10 191 0,0 1 6 16,13-2-34-16,-13 2-87 0,13 9-498 16,0-10 599-16,-13 3 80 0,8-1 95 15,-2-2 44-15</inkml:trace>
  <inkml:trace contextRef="#ctx0" brushRef="#br0" timeOffset="45306.218">17960 5782 1908 0,'4'4'122'0,"-1"2"75"0,1-1 74 16,1 2 279-16,-2-2-381 0,-2-1-63 15,-1 0-27-15,0 2 17 0,0-1 29 16,0 5 150-16,0-3-181 0,0-1-51 16,0 2-21-16,0-2-40 0,0 0-33 15,0 5-261-15,0-7 55 0,22 1-74 16,-22-5-40-16,18 0-116 0,2 0-637 15,-7 0 601-15,0 0 184 0</inkml:trace>
  <inkml:trace contextRef="#ctx0" brushRef="#br0" timeOffset="45446.3541">18199 5824 2657 0,'2'-6'195'16,"1"2"83"-16,1-2 36 0,-1-3-32 15,7-11 25-15,-4 9-228 0,0-3-63 16,2 1-87-16,2-2-41 0,0 0-45 0,9-14-238 15,-9 16 181-15,0 2-33 16,-1-3-12-16,0 2-49 0,0 5-40 16,5-11-441-16,-7 9 435 0,0-1 72 15,-2 2 36-15,-1 2 91 0</inkml:trace>
  <inkml:trace contextRef="#ctx0" brushRef="#br0" timeOffset="45601.8464">18452 5364 3835 0,'7'-13'197'15,"-3"1"64"-15,2-1 25 0,0-1-72 16,1-10-24-16,-5 10-170 0,2 0-10 16,-3 2-20-16,3 0-33 0,-1 1-79 0,5-13-583 15,-4 14 182-15,-1-2-50 16,2 3-85-16,0-2-76 0,4 1 44 0,4-11-154 16</inkml:trace>
  <inkml:trace contextRef="#ctx0" brushRef="#br0" timeOffset="45769.3923">18655 4850 3697 0,'0'-14'147'0,"0"-10"379"0,0 14-209 15,0-3-131-15,0 2-91 0,0 0-19 16,0-10 0-16,0 9-71 0,0 1 0 16,0-2-21-16,0-3-49 0,17 1-72 15,0-17-604-15,-17 17 183 0,16-4-77 16,-16 2-68-16,18-2-56 0,-18 0 140 15,15-18-155-15</inkml:trace>
  <inkml:trace contextRef="#ctx0" brushRef="#br0" timeOffset="45944.9623">18835 4149 2859 0,'0'-12'67'15,"0"0"19"-15,0-1 3 16,0 0-30-16,0-15-31 0,0 16-34 0,-16-4-8 15,16 1-33-15,0 0-57 16,0 1-101-16,0-15-688 0,22 14 304 0,-22 1 12 0,17-1 156 16,-17 1 195-16</inkml:trace>
  <inkml:trace contextRef="#ctx0" brushRef="#br0" timeOffset="46117.1902">18972 3708 2679 0,'2'-10'32'15,"0"1"26"-15,-1-1 30 0,1-14 154 0,-2 10-108 16,0-1 15-16,0 2-2 0,1 1-14 16,0-1-44-16,2-9-115 0,-1 11-112 0,1 2-84 15,0 0-67-15,0 2-64 16,5-6-573-16,-3 8 383 16,2 0 1-16,1 0 159 0</inkml:trace>
  <inkml:trace contextRef="#ctx0" brushRef="#br0" timeOffset="46287.0855">19177 3438 2879 0,'0'0'129'15,"0"0"119"-15,0 17 107 0,0-17 409 0,0 0-510 16,0 0-70-16,0 0-66 0,0 12-40 0,0-12-27 16,0 9-92-16,20-9-80 0,-20 9-152 15,24-3-161-15,-24 2-117 0,39 10-547 16,-26-6 572-16,-1-2-20 15,-1 3 65-15,-1-2 61 0,-2 3 127 0</inkml:trace>
  <inkml:trace contextRef="#ctx0" brushRef="#br0" timeOffset="46409.9812">19327 3692 1559 0,'0'12'173'0,"0"-2"91"16,-20 1 92-16,20 1 8 0,0 7 248 0,0-8-344 16,0 1-54-16,0-3-44 0,0 3-74 15,0-2-72-15,0 14-175 0,0-9 7 16,40 31-724-16,-40-31 478 0,18 4-129 15,-18 2-57-15,18-1-41 16</inkml:trace>
  <inkml:trace contextRef="#ctx0" brushRef="#br0" timeOffset="46592.1541">19476 4436 2749 0,'11'46'357'15,"-7"-36"-156"-15,-2-2-67 16,-1 1-38-16,1 7-28 0,-2-7-65 15,0-2-21-15,0 2-46 0,0 2-62 0,0 0-97 16,0 18-444-16,-15-13 199 16,15 2-78-16,0 4 57 0,0-3 1 15,-11 2 184-15</inkml:trace>
  <inkml:trace contextRef="#ctx0" brushRef="#br0" timeOffset="46744.2348">19556 5101 2368 0,'0'15'4'0,"0"1"4"0,0-3-2 16,0-1-2-16,0 1-2 0,0 6-38 0,-16-9 4 15,16 0-29-15,0 0-41 16,0 0-78-16,0 15-483 0,0-10 293 0,0 0 60 16,0 0 51-16,18 2 87 0,-18-1 59 15</inkml:trace>
  <inkml:trace contextRef="#ctx0" brushRef="#br0" timeOffset="46929.7553">19666 5666 2354 0,'0'16'199'0,"0"-3"51"0,0-1 36 0,0 0-99 16,0-2-98-16,0 10-70 16,0-11-53-16,0-1-28 0,0-3-34 0,0 3-43 15,0-2-54-15,0 8-375 16,0-5 127-16,21-1-57 0,-21 1 75 15,14 0-5-15,2 11 47 0</inkml:trace>
  <inkml:trace contextRef="#ctx0" brushRef="#br0" timeOffset="47069.5229">19814 6003 2218 0,'6'8'111'16,"0"-2"68"-16,1-2 58 0,0-1 5 0,7 1 175 0,-8-4-253 15,-1 0-21-15,1 0-38 16,-2 0-13-16,0 0-43 0,4 0-80 15,-4 0-60-15,1 0-53 0,1 0-74 0,0 0-71 16,0 0-49-16,8 0-491 16,-4 0 337-16,-2 0 26 0,1 0 23 0,0 0 110 15</inkml:trace>
  <inkml:trace contextRef="#ctx0" brushRef="#br0" timeOffset="47270.7953">20069 5834 3954 0,'6'-6'279'0,"0"-3"78"0,4-9 631 16,-3 7-670-16,-1 0-51 16,0-1-94-16,3-2-73 0,-2 2-72 0,9-13-44 15,-7 11-17-15,-2 4-85 0,0-4-110 0,1-1-91 16,3-13-674-16,-8 14 327 0,2 2-69 16,-5 0-88-16,2 1 2 15,-1 1 204-15,1-2-248 0</inkml:trace>
  <inkml:trace contextRef="#ctx0" brushRef="#br0" timeOffset="47422.1418">20197 5520 1518 0,'17'-12'103'0,"-17"-18"269"16,16 12-116-16,-16 1-40 0,13 0 9 15,-13 2 47-15,11 4 25 0,-3-12 306 16,-2 12-352-16,-1 1-51 0,-2 0-84 0,0 4-26 16,2 0-70-16,0-6-114 0,-3 7-35 15,6-9-684 1,-8 11 419-16,4-2-64 0,0 1-158 15,-1-1-24-15,5-10-437 0</inkml:trace>
  <inkml:trace contextRef="#ctx0" brushRef="#br0" timeOffset="47595.0156">20419 4971 2827 0,'0'-6'162'0,"0"-8"476"0,0 8-219 15,0-2-134-15,0-1-107 0,0 1-73 16,0-7-62-16,0 9-81 0,0-1-60 16,0-1-144-16,0-1-193 0,0 2-156 15,17-3-991-15,-17 4 896 16,17-2 144-16,-17 0 267 0</inkml:trace>
  <inkml:trace contextRef="#ctx0" brushRef="#br0" timeOffset="47685.3006">20563 4700 2234 0,'2'-12'109'16,"-2"7"-55"-16,0 0-35 0,0-5-164 0,0 5-296 16,0-1-172-16</inkml:trace>
  <inkml:trace contextRef="#ctx0" brushRef="#br1" timeOffset="102086.7037">14521 4775 450 0,'0'0'32'0,"0"0"33"0,0 0 47 16,0 0 36-16,0 0 50 0,0 0 277 16,0 0-58-16,0-16-100 15,0 16-189-15,0 0-11 0,0 0-24 16,0 0 30-16,0-13 206 0,0 13-117 15,0 0 19-15,0 0-16 0,0 0 12 16,-11 0 12-16,11 0 239 0,0 0-268 0,0 0-24 16,0 0-45-16,-7 0 3 15,7 0 175-15,0 0-132 0,0 0 1 16,-4 0-11-16,4 0-4 16,-5 0-26-16,3 0 124 0,0 0-148 0,2 0 10 15,0 0-15-15,0 0 8 0,0 0 82 0,0 0-100 16,0 0 12-16,0-19 5 0,18 19 21 15,-18-13-34-15,0-1 1 0,13 2-103 16,-13 4-10-16,0-1 0 0,10 1 0 16,-2-9 0-16,-8 9 0 0,5 0 0 15,-3 2 0-15,3-2 0 0,-2-1 0 16,6-11 0-16,-5 11 0 0,2-2 0 16,0-1 0-16,2 2 0 0,5-11 0 15,-8 10 0-15,3 2 0 0,-1 0 0 16,-4 0 0-16,3 0 0 0,1-7 0 15,-2 9 0-15,-1-1 0 0,-1-1 0 0,2 1 0 16,3-7 0-16,-6 8 0 0,3-1 0 16,-1 0 0-16,3 0 0 0,-1 0 0 15,6-8 0-15,-8 7 0 0,4 1 0 16,-2 1 0-16,1 0 0 0,4-8 0 16,-7 10 0-16,1-3 0 15,-1 1 0-15,-1-1 0 0,-1 2 0 16,0-11 0-16,2 8 0 15,-2 1 0-15,1-2 0 0,-1 1 0 16,9-11 0-16,-6 10 0 0,2 0 0 0,-1-1 0 0,2 2 0 0,0 0 0 16,13-21 0-16,-10 14 0 15,-7 5 0-15,3 4 0 0,-5-2 0 16,0 1 0-16,2-1 0 0,3-13 0 16,-6 11 0-16,1 2 0 0,2 0 0 15,-2-2 0-15,5-7 0 0,-4 10 0 16,0 0 0-16,1 1 0 15,2 1 0-15,-1-2 0 0,4-9 0 0,-3 7 0 16,1 0 0-16,-1 2 0 0,0-4 0 16,8-6 0-16,-9 10 0 15,0-2 0-15,0-1 0 0,-1 2 0 0,1-2 0 0,4-10 0 16,-5 7 0-16,0 3 0 0,-1-1 0 16,-1 3 0-16,5-11 0 0,-5 11 0 15,0 0 0-15,1 2 0 0,1-1 0 16,-2 0 0-16,5-8 0 0,-5 8 0 47,1 1 0-47,1-1 0 0,-2-1 0 15,8-6 0-15,-6 7 0 0,1-1 0 16,1 1 0-16,0 0 0 0,1-2 0 0,5-7 0 0,-6 9 0 0,0-1 0 0,0-3 0 0,1 4 0 0,1-12 0 16,-3 12 0-16,-3 0 0 0,0-1 0 15,1 1 0-15,0 3 0 0,0-4 0 0,-3 8 0 16,3-2 0-16,-3 0 0 0,2 2 0 15,7-3 0-15,-5 4 0 0,2-3 0 16,0 2 0-16,2 0 0 0,-1 1 0 16,7-1 0-16,-7 1 0 0,-1 0 0 15,1 0 0-15,3 0 0 16,-1 20 0-16,-5-20 0 0,0 0 0 0,1 19 0 16,-1-19 0-16,1 10 0 0,8 4 0 15,-5-14 0-15,2 11 0 0,-1-4 0 16,0 0 0-16,9 10 0 0,-9-9 0 0,0 1 0 15,-2 0 0-15,3 0 0 16,-2 1 0-16,9 7 0 0,-10-9 0 0,1 2 0 16,1 1 0-16,-1-1 0 0,6 13 0 15,-7-12 0-15,-5 4 0 16,5-2 0 0,-3 1 0-16,-2 1 0 0,3 14 0 0,-3-15 0 0,0 1 0 15,0-1 0-15,0 1 0 0,5 11 0 31,-3-11 0-15,-2-2 0-16,3 1 0 0,-1-1 0 0,-1 2 0 0,7 12 0 16,-7-12 0-16,1 1 0 0,0-2 0 0,0 3 0 0,0 18 0 0,-3-15 0 0,1-1 0 0,-2 2 0 15,0 0 0-15,0 0 0 0,0 20 0 16,0-21 0-16,0-2 0 0,0 1 0 16,0-2 0-16,0 11 0 0,0-14 0 15,0-2 0-15,0 2 0 0,16-5 0 16,-16 1 0-16,0 13 0 0,0-12 0 15,11 1 0-15,-11-1 0 0,0 1 0 16,0 12 0-16,0-12 0 0,0 0 0 16,0-1 0-16,0 2 0 0,0-2 0 15,0 10 0-15,0-12 0 0,0 3 0 0,0-5 0 16,0 1 0-16,0 4 0 16,0-7 0-16,0 1 0 0,0 0 0 0,0-2 0 15,12 4 0-15,-12 6 0 0,0-4 0 16,0-2 0-16,0 1 0 0,0-1 0 15,0 10 0-15,7-10 0 0,-7-1 0 16,3 0 0-16,1 0 0 0,-1 1 0 16,5 6 0-16,-4-9 0 0,0 3 0 15,0-4 0-15,-2 3 0 16,3 1 0-16,-3-3 0 0,0 1 0 0,-2 0 0 0,0 1 0 16,2 0 0-16,3 8 0 15,-4-8 0-15,2 0 0 0,0-3 0 0,1 4 0 16,1 2 0-16,-3-1 0 0,-2-3 0 15,3-2 0-15,-3 1 0 0,0 2 0 16,0 1 0-16,0-5 0 0,0-3 0 16,0 3 0-16,0 0-107 0,0 1-868 15,0-4-75-15,0 0-468 0,0 0-178 16,19 0 271-16</inkml:trace>
  <inkml:trace contextRef="#ctx0" brushRef="#br1" timeOffset="103835.4239">16720 4666 461 0,'5'0'63'0,"2"0"332"15,-5 0-111-15,-1 0-36 0,1 0-76 16,-2 0-34-16,0 0 91 0,0 0-97 16,0 0 21-16,0 0 1 0,0 0 10 15,0 0 8-15,0 0 202 0,0 0-118 16,0 0 53-16,0 0 50 0,20 0 20 16,-20 0-46-16,0 0 167 0,0 0-269 15,0 0 29-15,9 0 13 0,-9 0 52 16,0 0 162-16,0 0-296 0,0 0-30 15,0 0-15-15,0 0-8 0,0 0-34 16,0 0 33-16,0 0-99 0,0-23-11 0,16 23-4 16,-16-18 1-16,0-1 47 0,12 8-26 15,-12-2 20-15,0 1-1 0,0-1-11 16,10 0-14-16,-10-14-25 0,0 14-14 16,0-2 0-16,0 1 0 0,0-1 0 15,6-18 0-15,-2 16 0 0,0-1 0 16,2 1 0-16,0-2 0 0,1-1 0 15,8-17 0-15,-8 18 0 0,1 1 0 16,-3-1 0-16,1-3 0 0,2-13 0 16,-4 18 0-16,2 0 0 0,-1 2 0 15,-3-2 0-15,6-12 0 0,-4 13 0 0,1 0 0 16,0 0 0-16,0 1 0 16,-3 0 0-16,9-13 0 0,-8 14 0 15,2 2 0-15,0-2 0 0,0 2 0 0,7-12 0 16,-8 11 0-16,1-1 0 0,1 2 0 15,-2-1 0 1,0 1 0-16,4-13 0 0,-6 13 0 0,2 0 0 0,-1 0 0 16,3-1 0-16,-3 1 0 0,4-12 0 15,-5 10 0-15,4 2 0 0,-1-1 0 16,3 1 0-16,7-13 0 0,-8 15 0 16,2-1 0-16,-1-1 0 0,0 3 0 0,7-9 0 15,-9 7 0-15,0 3 0 0,0-2 0 16,-1 0 0-16,0 0 0 15,5-11 0-15,-7 12 0 0,1 1 0 0,0-1 0 16,-1 3 0-16,10-3 0 0,-9 8 0 16,0-1 0-16,2 2 0 0,2 0 0 15,-3 0 0-15,9 0 0 0,-7 17 0 16,3-17 0-16,0 0 0 0,0 22 0 16,12-5 0-16,-10-17 0 15,-1 17 0-15,-2-8 0 0,1-1 0 0,-2 4 0 16,6 7 0-16,-8-7 0 0,1 0 0 15,-2 1 0-15,-1-1 0 0,4 17 0 0,-4-14 0 16,-1-1 0-16,2 0 0 16,1-2 0-16,-1 3 0 0,11 12 0 0,-9-14 0 15,2 1 0-15,-1 0 0 16,2 1 0-16,4 16 0 0,-9-17 0 16,1 3 0-16,-2-2 0 0,-4 0 0 15,4 28 0-15,-4-31 0 0,0 3 0 16,2 10 0-16,0-11 0 0,2-2 0 15,-1 0 0-15,1 1 0 0,8 12 0 16,-7-13 0-16,0 0 0 0,0 1 0 16,-2-1 0-16,0 5 0 0,0 14 0 0,-3-12 0 15,0-1 0-15,0 1 0 0,0 2 0 16,0 14 0 46,0 11 0-62,0-23 0 0,0-10 0 16,0-2 0-16,0-1 0 0,20 10 0 0,-20-10 0 0,19 0 0 16,-19-1 0-16,0 1 0 0,12-1 0 0,-5 14 0 0,-7-13 0 0,0 3 0 0,6-1 0 0,-6 3 0 0,5 10 0 0,-3-12 0 15,0-1 0-15,1-2 0 16,-1 1 0-16,2 0 0 0,1 4 0 0,-2-8 0 16,0-3 0-16,2 2 0 0,-2-2 0 0,1 4 0 15,-1-3 0-15,-1-1 0 16,0 0 0-16,-2 1 0 0,0-2 0 0,2 6 0 15,-2-6 0-15,0 2 0 0,2-1 0 16,-2 1 0-16,3 3 0 0,-3-4 0 16,2 0 0-16,-2-3 0 0,1 2 0 15,0 1 0-15,4 1 0 0,-3-2 0 0,0-2 0 16,0 1 0-16,1 3 0 16,3 3 0-16,-4-4 0 0,1 0 0 0,-2 1 0 15,1 0 0-15,0-1 0 0,4 2 0 16,-6-1 0-16,0-3 0 0,2-2 0 15,0 0 0-15,1 0 0 16,-2 0 0-16,2-20 0 0,-3 2-212 16,0 18-251-16,0-21-317 15,0 21-490-15,0-12-1979 0,0-5 1982 0</inkml:trace>
  <inkml:trace contextRef="#ctx0" brushRef="#br1" timeOffset="105707.1897">18693 4649 1690 0,'0'0'122'0,"0"-14"77"15,0 14 493-15,0 0-295 0,0 0 72 16,0 0 2-16,0 0-21 0,0 0 104 16,0 0-421-16,0 0-39 0,0 0-11 15,0 15-4-15,0-15-5 0,0 0 94 16,0 0-61-16,0 0 24 0,18 0 19 16,-18 0 25-16,16 0 200 0,-16 0-199 15,0 0 6-15,0 0-7 0,8 0 10 16,-8-13-3-16,0 13 133 0,0-17-184 15,0 17-24-15,0-13-46 0,0 6-12 0,0-9-34 16,0 8-15-16,0-2 0 0,0-3 0 16,0 1 0-16,0-4 0 15,20-17 0-15,-20 14 0 0,17 0 0 0,-17 0 0 16,13 0 0-16,-3-19 0 0,-10 21 0 16,6 1 0-16,-6-1 0 15,5 2 0-15,-5-2 0 0,4-11 0 0,-3 15 0 16,1-1 0-16,2-1 0 0,-1 0 0 0,5-16 0 15,-3 18 0-15,0-3 0 16,0-1 0-16,0 1 0 0,0 1 0 16,6-20 0-16,-6 20 0 0,1-3 0 15,-1 2 0-15,1 1 0 0,3-11 0 0,-5 12 0 16,-1 3 0-16,0-4 0 0,-1 4 0 16,1 0 0-16,3-16 0 0,-3 16 0 15,1-1 0-15,3-3 0 16,-3 1 0-16,7-16 0 0,-5 14 0 0,1 1 0 15,-3-1 0-15,1 3 0 0,0 3 0 16,3-9 0-16,-4 11 0 0,-1 1 0 16,2 0 0-16,-1 0 0 0,4-10 0 15,-4 7 0-15,1 1 0 0,1-1 0 16,-1 1 0-16,0-4 0 0,6-6 0 0,-6 9 0 31,2-2 0-31,-2 3 0 0,1 1 0 16,6-9 0-16,-5 12 0 0,-2-2 0 0,1 2 0 0,-1 0 0 15,1 1 0-15,7-4 0 0,-9 3 0 0,2 3 0 16,1-1 0-16,-1 1 0 0,8-2 0 16,-7 3 0-16,0 1 0 15,2 0 0-15,-1-2 0 0,0 1 0 16,6 1 0-16,-8-1 0 0,-1-1 0 16,1 2 0-16,-3 0 0 0,4 0 0 0,-2 0 0 15,0 0 0-15,-2 0 0 0,2 0 0 16,0 0 0-16,4 0 0 0,-4 0 0 15,-1 0 0-15,0 0 0 0,-1 0 0 0,7 0 0 16,-6 13 0-16,0-13 0 0,2 0 0 16,-2 10 0-16,2-10 0 0,5 8 0 15,-7 1 0-15,1-4 0 0,0-2 0 16,0 2 0-16,9 2 0 0,-9-3 0 16,0 1 0-16,3 0 0 0,-2-2 0 15,-2 2 0-15,2 8 0 0,-4-5 0 0,1-1 0 16,-3 3 0-16,0-2 0 15,0 12 0 1,0-11 0-16,0 19 0 0,21-18 0 0,-21-2 0 0,0 1 0 16,15 3 0-16,-4 12 0 0,-11-14 0 15,0 2 0-15,9 3 0 16,-9-4 0-16,0 1 0 0,0 11 0 0,0-12 0 16,0 4 0-16,0-1 0 0,0 0 0 15,0 16 0-15,0-16 0 0,0 2 0 16,0 31 0-16,0-32 0 15,0-2 0-15,0 2 0 0,0 13 0 16,0-15 0-16,0-1 0 0,0-1 0 16,0 0 0-16,0 0 0 0,0 6 0 15,0-7 0-15,0-1 0 0,0 2 0 0,0-2 0 16,9 0 0-16,-9 15 0 0,0-12 0 16,5 1 0-16,-5-2 0 0,3 4 0 15,-1 14 0-15,-1-16 0 0,1 1 0 16,-1 1 0-16,0-1 0 15,-1 14 0-15,3-16 0 16,-3 1 0-16,0-1 0 0,0 0 0 0,0-2 0 0,2 11 0 16,-2-11 0-16,0 0 0 0,0 2 0 15,0-4 0-15,0 14 0 0,0-11 0 0,0 0 0 16,0 0 0-16,0 1 0 16,0 2 0-16,0 9 0 0,0-11 0 0,0 0 0 15,0 0 0-15,0-2 0 0,0 12 0 16,0-11 0-16,0-1 0 15,0 0 0-15,0-2 0 0,0 1 0 0,0 5 0 16,0-6 0-16,0-1 0 0,0-3 0 16,0 3 0-16,12 3 0 0,-12-3 0 15,0 5 0-15,0-7 0 16,0-4 0-16,0 4 0 0,0 1 0 16,0-2 0-16,7 3 0 0,-2-5 0 0,-1 3 0 15,-2-3 0-15,-1 0 0 16,4-1 0-16,-3 1 0 0,-1 0 0 15,1-1 0-15,-2 0 0 0,0 0 0 0,0 1 0 16,0-2 0-16,0 0-28 0,0 0-186 16,0 0-248-16,0 0-1405 0,0 0 486 15,0 0-158-15,0-16 281 0,0 16 315 16</inkml:trace>
  <inkml:trace contextRef="#ctx0" brushRef="#br1" timeOffset="165657.8521">15644 4763 434 0,'0'0'7'0,"0"0"-20"16,0 0 22-16,0 0 10 0,-16 0 83 15,16 0-29-15,0 0 12 0,0 0 21 16,0 0-12-16,0 0 139 0,0 0-122 16,0 0 22-16,19 0-4 0,-19 0 2 15,0 0 22-15,20 0 145 0,-20 0-136 16,11 0 14-16,-11 0 37 0,0 0 50 16,0 0 15-16,0 0 223 0,0 0-293 0,0 0-25 15,0 0-29-15,0 0 14 16,0 0-13-16,0 0 78 0,0 0-147 0,0 0-30 15,0 0-20-15,0 0 9 0,24 0 9 16,-24 0-34-16,0 0 30 16,21 0 16-16,-21 0 19 0,14 0 11 0,0 0 79 15,-14 0-119-15,11 0 21 0,-5 0 16 16,0 0 30-16,4 0 114 0,-5 0-157 16,2 0-39-16,2 0-20 0,0 0-7 15,2 0-6-15,16 0 1 0,-12 0 5 16,2 0-1-16,0 0 4 0,-1 0 29 0,11 0 82 15,-14 0-42-15,0 0-2 16,-2 0-4-16,-1 0 9 0,-1 0-7 16,6 0 69-16,-8 0-91 0,-1 0-13 0,1 0-15 15,2 0-15-15,8 0-6 0,-9 0-13 16,3 0-1-16,3 0 8 0,0 0-10 16,1 0 0-16,15 0-11 0,-14 0 12 15,-1 0 2-15,-3 0 2 0,-2 0 0 16,7 0 7-16,-9 0 0 15,-4 0 6-15,1 0 5 0,0 0 9 0,-1 0 9 16,7 0 26-16,-6 0-45 0,2 14-18 0,-1-14 1 16,4 0-5-16,12 0 13 15,-9 0-5-15,0 0-5 0,1 0-2 0,-2 0 4 16,2 0 2-16,10-16 2 16,-14 16-4-16,-3 0 4 0,-1 0-4 0,0 0 4 15,2 0-8-15,-5 0 14 16,-1 0 1-16,1 0 11 0,1 0-2 0,-2 0-7 15,5 0 11-15,-3 0-17 0,3 0-3 16,-1 0-16-16,4 0 9 0,10 0 6 16,-11 0 7-16,1 0-5 0,2 0-1 15,-3 0-7-15,0 0-3 0,6 0-4 16,-9 0 14-16,-1 0 9 0,-1 0 5 0,-1 0 0 16,3 0 46-16,-4 0 0 0,0 0-12 15,1 0-3-15,0 0-12 0,4 0-22 16,-1 0-9-16,-1 0-7 0,3 0-1 15,0 0-5-15,-2-19 5 0,11 19 1 16,-8 0 4-16,-2 0-6 0,2 0 2 16,-4 0 0-16,6-11 13 0,-8 11-3 15,1 0 10-15,-2 0 9 0,0 0 17 16,0 0 3-16,-2 0 49 0,0 0-67 16,0 0-8-16,0 0-22 0,0 0 9 0,0 0-8 15,2 0-1-15,1 0 0 16,-1 0 0-16,0 0 0 0,2 0 0 15,3 0 0-15,-4 0 0 0,2 0 0 0,-3 0 0 16,-1 0 0-16,1 0 0 0,-2-16 0 16,0 16 0-16,0 0 0 0,0 0 0 15,-24 0 0-15,6 0 0 0,18 0 0 16,-17 0 0-16,17 0 0 0,-12 0 0 16,12 0-116-16,0 0-9 0,0 0-73 15,0 0-23-15,0 0-28 0,0 0-40 16,0 0-438-16,0 0 267 0,0 0-177 15,17 0-201-15,-17 0-367 0,0 0-58 16</inkml:trace>
  <inkml:trace contextRef="#ctx0" brushRef="#br1" timeOffset="167176.7437">17756 4697 276 0,'-6'0'15'15,"2"0"18"-15,2 0 7 0,-3 0 23 0,4 0 37 16,1 0 194-16,0 0-72 0,0 0 1 16,0 0-11-16,0 0-9 0,0 0 94 15,0 0-147-15,0 0-12 0,0 0 6 16,0 0 6-16,0 0-20 0,0 0 205 15,0 0-139-15,0 0 65 0,0 0 17 16,0 0 28-16,0 0 245 0,0 0-357 16,0 0-35-16,0 0-33 0,0 0 3 15,-18 0 50 1,18 0 224-16,-16 0-184 0,16 0-22 16,-13 0-18-16,13 0 6 0,-13 0-10 0,5 0 88 15,8 0-154-15,0 0-5 0,-5 0 18 16,5 0 4-16,0 0 108 0,0 0-148 0,0 0 19 0,0 0-24 15,16 0-12 1,-16 0-7-16,19 0-28 0,6 0-25 0,-11 0-2 0,4 0-5 16,1 0 4-16,20 0 0 0,-18 0-8 15,-3 0 5-15,1 0-2 0,0 0-1 16,0 0 2 0,26 0-2-16,-19 0-3 0,-13 0 3 0,1 0 0 0,-1 0-22 15,0 0 22-15,3 0 0 16,12 0 25-16,-13 0-25 0,0 0 0 0,-1 0-16 15,-1 0 16-15,10 0 0 0,-12 0 16 16,-1 0-16-16,-3 0 0 0,1 0 0 16,0 0 0-16,6 0 0 0,-7 0 0 15,1 0 0-15,0 0 0 0,0 0 0 16,10 0-1-16,-9 0-2 0,-1 0 1 16,2 0 2-16,-1 0 0 0,-1 0 3 15,8 0-1-15,-9 0-2 0,1 0 0 16,-1 0-10-16,1 0 10 0,4 0-1 15,-6 0 10-15,1 0-20 0,0 0 8 16,2 0 0-16,-2 0 1 0,11 0 10 16,-7 0-11-16,0 0-2 0,-1 0 5 0,0 0 2 15,10 0 11-15,-10 0-17 0,0 0 8 16,-2 0-4-16,1 0-1 0,-1 0 1 16,7 0-12-16,-8 0 10 0,1 0 2 15,2 0 6-15,0 0 0 0,8 0-13 16,-9 0 3-16,0 0-4 0,-2 0 13 15,2 0-17-15,3-13 20 0,-3 13 10 16,1 0-16-16,-8 0-4 16,2 0 2-16,-1 0 0 0,-3 0 3 15,1 0 1-15,1 0-2 0,-1 0-3 16,-1 0 2-16,2 0-2 0,-1 0 1 0,1 0 1 16,1 0 0-16,1 0-1 15,-2 0 0-15,2 0 0 0,-1 0 0 16,8 0 0-1,-6 0 0-15,-1 0 0 0,-1 0 0 0,2 0 0 0,1 0 0 0,-4 0 0 16,0 0 0-16,-1 0 0 0,0 0 0 16,2 0 0-16,1 0 0 0,0 0 0 15,1 0 0-15,-1 0 0 0,0 0 0 16,2 0 0-16,-4 0 0 0,-1 0 0 16,0 0 0-16,0 0 0 0,-1 0 0 15,0 0 0-15,0 0 0 0,0 0 0 16,0 0 0-16,0 0-72 0,-15 0-580 0,15 0-93 15,0-17-378-15,-15 17-311 0,15 0-211 16,0 0 343-16</inkml:trace>
  <inkml:trace contextRef="#ctx0" brushRef="#br1" timeOffset="168395.1067">19661 4753 539 0,'0'0'37'0,"0"0"55"0,0 0 285 16,9-19-126-16,-9 19-16 0,0 0-27 15,0 0-3-15,0 0-42 0,0-14 116 16,0 14-161-16,0 0 4 0,-19 0 0 16,19-9 34-16,0 9 32 0,-15-6 289 15,15 6-211-15,0-5 3 0,0 5-21 16,0-3 1-16,0 0 88 0,0 2-210 16,-9-1-27-16,9-1 17 0,0 3 37 15,0 0 4-15,-8-5 192 0,3 3-170 0,3 0-10 16,0 1-27-16,1 0 5 0,1-2 57 15,0 3-127-15,0 0-26 0,0 0-5 16,0 0 7-16,0 0 2 0,0 0 74 16,0 0 18-1,0 0-19-15,0 0-91 0,21 0-15 0,-21 0-10 16,19 0-9-16,7 0 6 0,-12 0-6 16,3 0 7-16,1 0-14 0,1 0 8 15,1 0-2-15,23 0-15 0,-20 0 3 16,2 0 10-16,0 0-3 0,1 0 1 15,24 0-3-15,-27 0-2 0,1 0 4 0,1 0-8 16,-4 0 5-16,0 0 3 16,19 0 13-16,-19 0-14 0,-2 0 5 15,0 0-6-15,-3 0-5 0,12 0 14 0,-17 0-1 16,-1 0-4-16,-4 0-2 16,-1 0 3-16,3 0 9 0,-5 0 2 0,-1 0-6 15,2 0 0-15,1 0-8 0,4 0-5 16,7 0-3 15,-5 0 12-31,-2 0-1 0,2 0 3 0,2 0-2 0,7 0-1 16,-12 0-3-16,1 0 4 0,0 0 8 0,-1 0-1 0,0 0 5 0,2 0 2 15,-8 0 2-15,0 0-5 0,3 0 0 0,-2 0-5 16,1 0-6-16,3 0-2 0,-2 0 0 16,3-20 0-16,2 20 4 0,-3 0 3 15,12 0-10-15,-11 0 4 16,-2 0 3-16,1 0 34 0,-5 0-18 0,4 0 48 15,-6 0-50-15,0 0 12 0,0 0-14 16,0 0-4-16,0 0 4 0,0 0 12 16,0 0-11-16,0 0-15 15,0 0 1-15,0 0-3 0,0 0 0 0,0 0-3 16,0 0 5-16,0 0 2 16,14 0 0-16,-14 0-3 0,0 0-3 15,11 0 17-15,-2 0 9 0,-9 0-6 0,9 0-8 16,-9 0 17-16,3 0 8 0,3 0 40 15,-5 0-55-15,-1 0-13 0,1 0-7 16,0 0 0-16,-1 0 0 0,5 0 0 16,-5 0 0-16,0 0 0 0,1 0 0 15,0 0 0-15,-1 0 0 0,0 0 0 0,0 0 0 16,0 0 0-16,0 0 0 16,0 0 0-16,0 0-92 0,0 0-73 0,-19 0-125 15,19 0-204-15,-16 0-248 16,0 0-1821-16,1 0 1033 0,1-17 292 0</inkml:trace>
  <inkml:trace contextRef="#ctx0" brushRef="#br1" timeOffset="221155.012">15447 6821 1934 0,'0'0'115'0,"0"0"58"0,0-14 65 16,0 14 9-16,0 0 4 0,0 0 295 15,0-7-249-15,0 7 23 0,0 0-37 16,0 0-18-16,0 0-65 15,0-8 66-15,0 2-161 0,0 1-15 0,0-5 9 16,23-2 15-16,-1-20 162 0,-10 9-145 16,3-4 0-16,5-7-27 0,2-5 3 15,29-52 99-15,-22 42-130 0,2-4-33 16,1-1-40-16,-1 1-8 0,-4 3-2 0,17-32-1 16,-29 47 7-16,-3 6 10 15,-4 3-10-15,-4 6 1 0,-1-8-23 16,-2 18-4-16,-1-2-9 0,0 7-46 15,0-4-24-15,0 3-22 0,0-3-187 16,0 5 153-16,0 3-21 0,0 1-5 0,-16-3-25 16,16 3-41-16,-14 0-356 0,-2 0 270 15,16 17 3-15,-17-17 24 0,8 0-8 16,-5 15-215-16,9-15 261 0,-2 0 0 16,-7 0-443-16,12-20 608 15,0 20 77-15,0-20 72 0,1 20 52 16,1-21 281-16,0 2-170 0,0 19 8 15,0-15-27-15,0 15 31 0,0-12 256 16,0 7-213-16,0 5 25 0,16-4-6 0,-16 1 11 16,0 1-22-16,12-3 156 0,-12 2-277 15,11-1-1 1,-2 1-57-16,0-1-20 0,2-1 3 16,14-3-32-16,-11 6-23 0,-2-1-5 0,2 1-9 0,-1 0-4 15,16-2-23-15,-15 0 13 16,-1 3-8-16,-2-2 3 0,1 1-23 15,-1-1 9-15,2 0-19 0,-7 3 37 0,-3 0 1 16,-2 0 9-16,0 0 5 0,-1 0 54 16,0 26-12-16,0-26 13 15,0 23-28-15,-24-11 22 0,24 4-22 0,-20 17 37 16,20-13-54-16,0-2 4 0,-11-1-37 16,11-3-46-16,0 10-530 0,0-16-60 15,24-2-378-15,-24-3-65 0,19-3 174 0</inkml:trace>
  <inkml:trace contextRef="#ctx0" brushRef="#br1" timeOffset="221837.348">15052 6995 563 0,'0'0'31'0,"0"0"13"0,19 1 218 15,-19-1-87-15,17 0 64 16,-17 0-42-16,12 0 9 0,-12 0-1 0,13 0 161 16,-13 0-189-16,0 0-3 0,0 0-8 15,0 0 30-15,6 0 280 0,-5 0-200 16,-1 0 25-16,4 0-30 0,-4 0-11 15,2 0-37-15,0 0 66 16,1-15-188-16,-3 15-30 0,0 0 29 0,0 0 41 16,0-14 229-16,0 5-178 47,-22 9-10-47,22 0-8 0,-22 0 0 0,5 0-15 0,-17 0 72 0,16 17-142 15,-2-17-21-15,4 27-14 0,-2-11-4 0,-13 23 8 0,20-19-36 0,2 3-4 0,2 2-10 0,5-1-4 16,2 2-2-16,0 20-4 15,31-22-1-15,-12-2-26 0,3-4-38 0,7-4-69 16,34 5-427-16,-27-14 113 0,-2-3-131 16,1-2-243-16,-1 0-157 0,-4 0-192 15,25-17-725-15</inkml:trace>
  <inkml:trace contextRef="#ctx0" brushRef="#br1" timeOffset="222344.2033">15637 7033 936 0,'2'-5'58'15,"0"-2"59"-15,0 2 71 0,-2 0 33 16,2 4 214-16,-1 0-258 0,-1-4 33 16,0 5-8-16,0-2 15 0,0 2 40 15,0-3 309-15,0 3-231 0,0 0 7 16,0 0-48-16,0 0 5 0,0 0-43 15,-16 0 106-15,16 0-188 0,-16 0 16 63,16 0 28-63,-21 0 8 16,-6 0 82-16,13 0-219 0,-3 16-33 0,-1-16-19 0,1 20-11 0,1-20-8 0,-16 44-2 0,19-27-10 0,1 2-22 15,6 2-40-15,3 2-56 0,3 24-294 0,0-26 150 0,20 2 9 16,-20-3 3-16,26-4 37 0,-6-5-23 0,22-4-316 0,-20-7 161 15,3 0-14-15,-2-19 5 0,0 19 68 0,12-29 4 16,-20 0 283-16,-2 12 51 0,-3 4 40 16,-1-1 39-16,-4 1 40 0,4-5 193 15,-7 10-148-15,0-2 5 0,-1 4-4 16,-1-2 41-16,0 3 25 0,0-10 268 0,0 11-287 16,0-1-27-16,0 3-16 0,0-1 49 15,0 3 389-15,0 0-290 0,0 0-27 16,21 23-52-16,-21-23 12 15,0 20-32-15,16 8 78 0,-6-11-247 16,-10-2-48-16,8 0-76 0,-8 5-109 16,12 9-636-16,-8-17 107 0,1-2-385 0,-2-3-377 15,1-3-44-15,-1-4 279 0</inkml:trace>
  <inkml:trace contextRef="#ctx0" brushRef="#br1" timeOffset="225712.7726">16631 2626 1577 0,'0'-3'84'0,"0"1"93"16,0 0 418-16,0 0-242 15,0 2 1-15,0 0 48 0,0 0 53 0,11 0-38 16,-11 18 194-16,0-18-429 0,0 16-24 15,0-16 21-15,-18 24 66 0,-5 10 274 16,4-13-264-16,-2 5-30 0,-6 4-17 16,-5 2-4-16,-4 6-9 15,-47 40 125 1,35-35-164-16,-3 1-27 0,-2-3-29 16,-1 2-32-16,-53 37-45 0,56-43-23 0,2 0 0 0,4-4 0 0,5-2 0 0,7-4 0 15,-14 17 0-15,29-28 0 16,8-3 0-16,4-2 0 0,2-3 0 15,3 0 0-15,1-6 0 0,0-1 0 0,0-1 0 16,0 0 0-16,0 0 0 0,0 0 0 16,0 0 0-16,0 0 0 0,0 0 0 15,0 0 0-15,0 0 0 0,0 0 0 16,0 0 0-16,0 0 0 0,0 0 0 16,0 0 0-16,0 0 0 0,0 0 0 15,0 0 0-15,0 0 0 0,0 0 0 16,0 0 0-16,0 0 0 0,21 0 0 15,-21 0 0-15,0 0 0 0,0 0 0 0,0 0 0 16,0 0 0-16,0 0 0 0,0 0 0 16,0 0 0-16,-24 15 0 0,7 2 0 15,17-17 0-15,-17 15 0 0,17-15 0 16,-10 13 0-16,10-2 0 16,-7-11 0-16,7 0 0 0,0 0 0 0,0 0 0 15,0 0 0-15,0 0 0 0,0 0 0 16,0 0 0-16,0 0 0 0,0 0 0 15,0 0 0-15,0 0 0 16,-18 0 0-16,18 22 0 0,-17-22 0 0,-2 17 0 16,19-17 0-16,-17 0 0 0,17 14 0 15,-13-14 0-15,13 0 0 0,-8 8 0 0,8-8 0 16,0 0 0-16,0 0 0 16,0 0 0-16,0 0 0 0,0-19 0 15,0 19 0-15,14 0 0 0,-14-14 0 16,0 14 0-16,0 0 0 0,0 0 0 15,0 0 0-15,0 0 0 0,0 0 0 16,0 0 0-16,0 0 0 0,0 0 0 0,0 0 0 16,0 0 0-16,0 0 0 15,0-18 0-15,0 1 0 0,0 17 0 16,0-22 0-16,0 9 0 0,22-1 0 16,-22 0 0-16,18-15 0 15,-18 13 0-15,11 1 0 0,-11 0 0 0,12 2 0 16,-1-8 0-1,-5 11 0-15,-3 1 0 16,0 4 0-16,-1 2 0 0,-1-1 0 0,0 2 0 0,-1 2 0 0,0 0 0 16,0 0 0-16,0 0 0 0,-20 23 0 15,2-1 0-15,18-8 0 0,-24 3 0 0,7 1 0 16,2 1 0-16,-15 24 0 0,12-22 0 16,5-1 0-16,-2-2 0 0,1-2 0 15,-2 12 0-15,11-19 0 16,1-3 0-16,1 0 0 0,3-3 0 0,0-2 0 15,0-1 0-15,0 0 0 0,24-21 0 0,-24 21 0 16,17-25 0-16,1-11 0 16,-18 17 0-16,18-3 0 0,-18 1 0 0,13-1 0 15,-13 1 0-15,10-17 0 0,-1 22 0 16,-5-1-9-16,-1 5 1 0,1 2 3 16,3-4-4-1,-3 9 5-15,-1 0 4 0,2 4 0 16,-3 1 1-16,1 0 12 0,3 0 1 0,-5 0-7 0,4 16-7 15,-2-16 0-15,2 14 0 16,5 7 0-16,-2-10 0 0,-1 6 0 0,2 0 0 16,0 1 0-16,1 2 0 0,11 25 0 15,-11-23 0-15,1-2 0 0,0-3 0 16,-2 0 0-16,10 8 0 0,-11-16 0 0,-1-1 0 31,1-3 0-31,-4-1 0 0,0-1 0 0,-3-2 0 16,-1-1 0-16,0 0 0 0,-21 0 0 0,21 0 0 0,-52-21 0 15,29 21 0-15,-1-16 0 0,-3 16 0 16,1 0 0-16,0-11 0 0,-15 11 0 16,25 0-109-16,3 0-156 0,4 0-207 15,9 0-286-15,0 22-1400 0,0-22 701 0,32 20 167 16,-9-20 364-16</inkml:trace>
  <inkml:trace contextRef="#ctx0" brushRef="#br1" timeOffset="230701.0422">17206 2191 1393 0,'0'0'33'16,"0"0"73"-16,0 0 53 15,17-19 83-15,-17 19 275 0,0 0-283 0,0-12-6 16,0 12 16-16,0 0 33 0,0 0 21 15,0 0 219-15,-20 0-286 0,20 0-21 16,0 0-26-16,-21 0 2 0,21 0-33 16,-30 19 118-16,18 0-128 0,0-5 26 15,-2 1 3-15,-2 2 7 0,-12 20 105 16,16-17-161-16,-2 0-20 0,8 1-5 16,-1-3-1-16,7 2-32 0,0 16 14 15,32-22-69-15,-10-2-5 0,5-2-5 16,5-2-21-16,42-4-115 0,-34-4-5 15,-2 0-70-15,-2 0-88 0,-4 0-62 16,-5 0-55-16,11 0-763 0,-27 0 427 0,-4 0-176 16,-7 0 51-16,6 0 98 15</inkml:trace>
  <inkml:trace contextRef="#ctx0" brushRef="#br1" timeOffset="230989.6874">17601 2155 2634 0,'2'-4'88'0,"-1"-4"99"0,1 3 100 0,1 1 170 16,4-9 475-16,-3 11-492 16,1 1-102-16,-1-3-5 0,0 3 52 15,7-1 242-15,-6 2-399 0,1 0-38 0,-2 0 17 16,1 22 46-16,0-22-7 0,0 48 66 15,-2-26-265-15,-1 6-47 0,0 2 0 16,1 3 0-16,-3 36 0 16,0-36 0-16,0 0 0 0,0-3 0 0,0-5 0 15,0-1-11-15,0 7-446 0,0-20-44 16,0-5-273-16,0-6-158 0,0 0-276 16,0-19-1499-16,0 19 1768 0,18-38 380 15</inkml:trace>
  <inkml:trace contextRef="#ctx0" brushRef="#br1" timeOffset="231393.2598">17658 2142 2925 0,'0'0'157'0,"-21"0"131"16,21 0 95-16,0 0 45 0,-16-14 254 16,16 14-470-16,0 0-86 0,0 0-45 15,0 0-2-15,0 0-31 0,0 0-22 16,21 0-25-16,-21 0-1 0,30 0-9 16,-8 0-14-16,29 0-62 0,-22 0 42 15,3-19 22-15,3 19-19 16,1 0 30-16,-4 0 9 0,28 0-3 15,-35 0 5-15,-5 0-13 0,-3 17 26 0,-6-17 34 0,2 41 93 16,-11-24-82-16,-2 0 32 16,0 0-8-16,0 2 4 15,-22 0 31-15,-9 23 35 0,8-23-93 0,-2 4-38 0,-8 1-5 16,0 1-3-16,-42 19-9 16,36-25-18-16,-2-2-26 0,2 1-64 0,2-6-73 15,3-5-74-15,-23-4-859 16,32-3 197-16,6-24-299 0,6 6 189 0,5-2 241 15</inkml:trace>
  <inkml:trace contextRef="#ctx0" brushRef="#br1" timeOffset="299773.23">3669 1131 176 0,'7'4'-6'0,"-3"0"-9"0,3 0-24 16,5 1-43-16</inkml:trace>
  <inkml:trace contextRef="#ctx0" brushRef="#br1" timeOffset="300107.564">3896 1160 538 0,'4'0'130'0,"-4"0"102"0,0 0 68 15,4 0 40-15,-2 0-39 0,5 0 179 16,-5 0-284-16,1 0 23 0,4 0 26 15,-2 0 62-15,1 0 35 0,0-16 337 16,-3 16-384-16,1 0-60 0,-1-10-54 16,-2 10-24-16,2-10 151 0,-3 10-102 0,0-5 13 15,0 0 12 1,0 1 16-16,0 1-36 0,-28 1 193 0,28 2-226 16,-28 0 5-16,9 0-28 0,-5 0 15 0,-32 30 108 15,25 3-171-15,-1-12-43 16,1 4-33-16,-1 4-15 0,7 0-10 0,-8 33-6 15,23-32 0-15,7 1 0 0,3-1 0 16,0-2 0-16,33 18-11 0,8-27-90 16,-9-6-111-16,5-3-133 0,5-6-220 15,0-4-127-15,50 0-1158 16,-39-27 837-16,-6 27-141 0,0-34 193 0,-6 15 233 16</inkml:trace>
  <inkml:trace contextRef="#ctx0" brushRef="#br1" timeOffset="300549.1076">4689 1160 4448 0,'0'-4'94'0,"0"3"65"0,0-3 43 16,0-1 40-16,-26-1 226 0,26 2-181 0,-19-1 14 15,19 1-25-15,-18 3-17 0,18-2-68 16,-19 2 106-16,-2 1-180 15,10 0 20-15,-1 0 6 0,0 0-18 0,-11 19 57 16,10-2-148-16,0-17 11 0,2 25-33 16,1-10-10-16,4 1-12 15,-3 23-86-15,9-18 7 0,0-1-24 0,0-1-31 16,0-2-21-16,26 12-147 0,2-17 169 16,-11-5-16-16,-1-3-34 0,4-4-50 15,-3 0-22-15,15 0-165 0,-18-23 294 16,-2 23 53-16,1-22 36 0,-4 22-7 0,3-44 97 15,-9 26-1-15,-3-2 68 16,0 0-21-16,0 3 47 0,0-18 272 16,0 22-179-16,0 3 9 0,0 2-17 15,0 4 32-15,0 2 13 0,0 2 241 16,0 0-339-16,0 20-57 0,0-20-80 0,0 30-31 16,16 9 0-16,-16-14 0 15,16 1 0-15,-16 0 0 0,21-1 0 16,-14-3 0-16,16 21 0 0,10-1-555 15,-18-33-1419-15,-8-9 277 16,-2 0 57-16,3 0 391 0</inkml:trace>
  <inkml:trace contextRef="#ctx0" brushRef="#br1" timeOffset="301428.8603">14020 993 1007 0,'3'-8'162'0,"-3"2"132"0,4 0 127 16,-2 2 583-16,-2 2-475 15,0 0 27-15,0-1-28 0,0 3-63 0,0-2 111 16,0 1-345-16,0-1 15 0,0 1-10 16,0 1 6-16,-19 0-35 0,-4 0 102 15,5 23-171-15,-3-23-9 0,1 28 1 16,-2-8 26-16,-19 26 129 16,21-21-170-16,9 4-28 0,2-1-38 0,9-2-19 15,0 3-46-15,40 14-161 0,-15-27-18 16,5-1-81-16,5-6-115 0,3-4-169 15,34-5-845-15,-38 0 480 0,-3 0-140 0,-1-23-85 16,-6 23 178-16,-1-20 319 0</inkml:trace>
  <inkml:trace contextRef="#ctx0" brushRef="#br1" timeOffset="301673.7114">14566 967 4485 0,'0'-5'179'16,"0"-5"557"-16,0 9-183 16,0-3-86-16,0 0-51 0,0 3-39 0,0 1 237 15,16 0-408-15,-16 20-88 0,19-20-78 16,-19 28-40-16,18-5 0 0,-8 29 0 16,-10-22 0-16,0 1 0 0,0-2 0 15,7 0 0-15,-7 22 0 0,0-31-111 16,0 0-145-16,0-6-149 0,0-2-242 15,0-4-60-15,0-4-1181 0,0-4 796 16,20 0-64-16,-20 0 261 0,0-27 243 16</inkml:trace>
  <inkml:trace contextRef="#ctx0" brushRef="#br1" timeOffset="301992.4721">14629 887 2897 0,'-6'-4'133'0,"3"-1"195"16,-4-4 1114-16,7 7-1181 16,-2-2-132-16,2-2 27 0,0 2-110 15,25-1-16-15,-25 0-18 0,32-1 15 16,15 0 17-16,-20 2-43 0,2 4 2 16,0 0-18-16,-2 0 8 15,-2 0 9-15,10 26 30 0,-21 4-5 0,-7-11 27 16,-2 0 0-16,-1 3 86 0,-4 23 216 0,0-20-176 15,-22-2-44-15,22 0-25 0,-25-2-21 16,7 2-8-16,-25 15 84 16,16-19-101-16,-2-2-20 0,-4-2-38 0,-4-1-4 15,-39 10-31-15,36-15-30 16,1-1-66-16,1-2-146 0,4-2-162 0,7-2-103 16,-9-1-1232-16,23-1 553 0,11 0 48 15,2 0 365-15</inkml:trace>
  <inkml:trace contextRef="#ctx0" brushRef="#br1" timeOffset="304017.2321">7260 1930 1137 0,'0'0'100'0,"0"-8"95"15,0 8 71-15,0 0 58 16,0 0-46-16,0 0 206 0,0 0-237 0,0 0 58 16,0 0 54-16,0 0 72 15,0 0 327-15,0 0-490 0,0 0-65 16,19 14-23-16,-19-14 48 0,31 0-10 0,11 12 180 16,10-4-89-16,10-8-70 15,-26 5-154-15,2-5-10 0,7 0-29 16,3 0-15-16,60 0-13 0,-50-19 1 15,5 19 11-15,1 0 1 0,2-15 14 16,-2 15-11-16,65 0 27 16,-66 0-20-16,3 0 24 0,-3 0 16 0,-1 0 12 15,64 21 59-15,-65-21-94 0,3 0-2 16,-1 17-16-16,1-17-2 0,4 0-12 0,71 11-15 16,-68-11-4-1,4 0-13-15,5 0 3 0,0 0 6 0,83 0-40 16,-85-17 8-16,-1 17-30 0,3 0 20 0,-4 0 13 15,-3 0-5-15,57 0 27 0,-68 0 1 16,0 0 6-16,-4 0 5 16,-3 0-6-16,55 0 11 0,-54 0-13 0,3 0 3 15,3 0 1-15,4 0-4 0,5 0 0 16,79 0-1-16,-71 0 1 0,2 0-1 0,-4 0-1 16,-2 0 6-16,58 0-4 15,-76 0 4-15,-4 0-2 0,-1 0-5 16,-5 18 3-16,-2-18 13 0,43 15-28 0,-43-15 7 15,1 0-11-15,0 0 10 0,1 0 9 16,52 0-21-16,-54 0 18 0,4 0-5 16,-2 0 3-16,-2 0 8 15,-2 0-8-15,31 0 4 0,-42 0-7 0,-3 0 10 16,-7 0 6-16,-2 0 0 0,10-11-2 16,-21 11-9-16,1-5 0 0,-4 5 11 15,-4-7-2-15,2 7 2 0,-2-8 1 16,1 6-7-16,-1-2-5 0,2 0 4 15,1 0-5-15,10-4-1 0,-6 4 0 32,1-1 17-32,-1 2-1 0,2-1-12 0,2 1 4 0,9-3 19 0,-12 5 4 15,-1-2 22-15,0 3 6 0,0-2 19 0,-2-5 30 16,-5 4-84-16,-2-2-19 16,0 1 0-16,0 0 0 0,0 0 0 0,0-4 0 15,0 4 0-15,0-1 0 0,0 3 0 16,0-3 0-16,0-1 0 0,0 2 0 15,0 0 0-15,20 1 0 0,-20 0 0 16,0-4 0-16,11-6 0 0,-11 5 0 16,0-2 0-16,9-2 0 0,-9-2 0 15,0-15 0-15,7 12 0 0,-7-1 0 0,5-4 0 16,-1 1 0-16,3-26 0 0,-5 22 0 16,-2-2 0-16,2-1 0 15,0-1 0-15,-2 3 0 0,0-27 0 16,0 27 0-16,0 4 0 0,0 0 0 0,0 0 0 15,-17-14 0-15,17 19 0 0,0 0 0 16,0 0 0-16,0 0 0 0,0 5 0 16,0-13 0-16,0 15 0 0,0-1 0 15,0 4 0-15,-10 1 0 16,10-10 0-16,-6 13 0 0,6 1 0 0,-3-1 0 16,1 2 0-16,0 0 0 0,0 1 0 15,2-1 0-15,-2 0 0 0,0 1 0 16,2-1 0-16,0 1 0 0,0-1 0 15,0 1 0-15,0-3 0 0,0 3 0 16,0 0 0-16,0-4 0 0,0 4 0 16,0-1 0-16,0-2 0 0,0 3 0 15,21-4 0-15,-21 4 0 0,37-5 0 0,-17 3 0 16,2 1 0-16,5 0 0 16,7 0 0-16,0 1 0 0,49 0 0 15,-41 0 0-15,2 0 0 0,0 0 0 16,-3 0 0-16,26 0 0 0,-40 0 0 0,-9 0 0 15,0 0 0-15,-9 0 0 0,-2 0 0 16,0 0 0-16,-7 0 0 0,0 0 0 16,0 0 0-16,0 0 0 15,-23 0-24-15,23 0-45 16,-18 0-67-16,18 0-57 0,-18 0-35 0,18-16-15 0,-18 16-258 16,0 0 182-16,11 0-46 0,1-11-5 15,1 11 4-15,-1-9-246 0,6-1 253 16,0 6-18-16,0-2 2 0,0 1 69 15,0-4 32-15,0 1 262 16,19 7 72-16,-19-6 174 0,0 5-18 16,0 0 57-16,0 0 39 0,0 2 66 15,0 0 161-15,0 0-292 0,0-1 1 0,0 1 107 16,0 0 11-16,0 0-14 16,25 0 199-16,-6 0-349 0,-19 16-22 0,33-16-23 15,-13 15-34-15,21 5 42 16,-18-20-139-16,-2 18-21 0,0-18-9 0,0 17 2 15,-6-17-4-15,12 12-11 0,-19-4-6 16,-3-8 6-16,0 5 2 0,-5-3 2 16,0 3 13-16,0-4 5 0,-29 0-6 15,29 1 20-15,-32 1 1 0,10 1 37 16,-28 5 36-16,23-3-57 0,3 0-36 0,-3 5 8 16,2 1-8-16,-9 11-107 15,20-8-130-15,4 1-222 0,10-2-326 0,0 1-510 16,0-3-443-16,46 0-1095 0</inkml:trace>
  <inkml:trace contextRef="#ctx0" brushRef="#br1" timeOffset="305719.0456">5251 1250 365 0,'-7'0'30'0,"3"0"51"0,-3 0 348 15,6 0-132-15,-1 0 42 16,2-15 1-16,-2 15 41 0,2 0 25 15,0 0 559-15,0 0-462 0,0 0-15 0,21 0-75 16,-21 0-16-16,25 0-3 0,21 0 334 16,-16 0-437-16,9 0-95 0,6 0-56 15,11 0-15-15,82 0 33 16,-56 0-101-16,11 0-36 0,7 0-8 0,5 0 13 16,0-15-49-16,90 15-106 0,-103 0 15 15,-9-10 25-15,-9 10 5 0,-11 0 2 16,34 0-79-16,-62 0 91 0,-4 0 12 15,-7 0 19-15,-9 0 16 0,-5-5 16 16,0 5 12-16,-10 0 3 0,1-3 5 16,-1 3-5-16,0 0 9 0,0 0 21 15,0 0-9-15,0 0-4 0,-15 0 14 16,15 0-13-16,0 0-2 0,0-3 26 0,0 3-18 16,0 0 4-16,0 0-8 0,0-1-4 15,0 0 9-15,0 1-11 16,0 0 0-16,0 0 1 0,0 0 2 0,0-1-8 0,0 1 33 15,0 0-10-15,-17 0 3 16,17 0 1-16,0 0 0 0,0 0 36 16,0 0-47-16,0 14 20 0,0-14 3 15,0 0 7-15,0 0 24 0,0 8 71 0,0-8-72 16,-18 5-31-16,18-5-24 0,0 8-11 16,0 1-20-16,0-3 0 15,-11 3 0-15,11 0 0 0,0 3 0 0,0 1 0 16,0 25 0-16,0-18 0 15,27 6 0-15,-27 0 0 0,21 2 0 0,-7 30 0 16,11-30 0-16,-25 3 0 63,23 0 0-63,-11-2 0 0,-2 1 0 0,9 24 0 0,-13-28 0 15,-2 0 0-15,3-3 0 0,-7-2 0 0,0 14 0 0,0-20 0 0,0-2 0 0,0-1 0 0,0-2 0 0,0-3 0 0,0 5 0 0,0-7 0 16,0-2 0-16,0 0 0 0,0-1 0 15,0-2 0-15,0 0 0 0,14 0 0 0,-14 0 0 16,11 0 0-16,-11 0 0 0,9 0 0 16,-9 0 0-16,0 0 0 0,0 0 0 15,5 0 0-15,-5 0 0 0,0 0 0 16,0 0 0-16,0 0 0 0,0 0 0 16,0 0 0-16,0 0 0 0,0 0 0 0,0 0 0 15,0 0 0-15,0 0 0 16,0 0 0-16,0 0 0 0,0 0 0 15,0 0 0-15,0 0 0 0,0 0 0 0,0 0 0 16,0 0 0-16,0 0 0 0,0 0 0 16,0 0 0-16,0 15 0 0,0-15 0 15,0 0 0-15,0 14 0 0,0-14 0 16,0 0 0-16,0 8 0 0,0-4 0 16,0-4 0-16,0 5 0 0,0-2 0 15,0 2 0-15,0-1 0 0,0 0 0 16,0 1 0-16,0-2 0 15,0 3 0-15,0 0 0 0,0-4 0 0,0 1 0 0,0-3 0 16,0 2 0-16,0 0 0 0,0-2 0 16,0 0 0-16,15 0 0 0,-15 0 0 15,14 0 0-15,-1-19 0 0,-4 19 0 16,3 0 0-16,0 0 0 0,1 0 0 16,19 0 0-16,-11 0 0 0,1 0 0 15,2 0 0-15,3 0 0 0,36 0 0 16,-27 0 0-16,0 0 0 0,1 0 0 15,0 0 0-15,-2 0 0 0,22 0 0 0,-34 0 0 16,-9-17 0-16,-6 17 0 16,-5 0-6-16,-3 0-355 0,-27 0-43 15,5 0-295-15,-5 0-142 0,-4 0-391 0,1 0-324 16,-37 0-859-16</inkml:trace>
  <inkml:trace contextRef="#ctx0" brushRef="#br1" timeOffset="306594.8022">6609 1099 327 0,'0'-2'32'0,"0"0"23"15,0-1 28-15,0-6 257 0,0 6-78 16,0-1 45-16,0 1 22 0,0-2 16 16,-20 1-5-16,20 1 394 0,0 2-277 15,-12 1 26-15,12 0-15 0,0-1-50 16,-10 1 233-16,10 0-342 0,-6 0-11 15,6 17-47-15,0-17-22 0,0 17-50 16,24 7 97-16,-24-10-178 0,36 1-38 16,-13-1-33-16,2 1-6 0,33 14-23 15,-27-15 2-15,-1-2-5 0,-4 0 1 16,1-2-14-16,-5 0-8 0,11 4-52 0,-20-9 29 16,-6-1 15-16,-3-1 4 0,-4-2 3 15,0-1 0-15,-32 0 18 0,32 0-1 16,-38 0 1-16,14 0 1 0,-3 0 3 15,-26 0 6-15,22 0 4 0,4 0 3 16,-1 0 10-16,3 0 7 0,-25 23 35 16,27-5-30-16,5-18-10 15,2 19 4-15,2-19-1 0,4 16-5 0,-2-3 11 16,8-13-24-16,2 0-11 0,2 7 9 16,0-7-2-16,0 0-4 0,0 0-19 0,20-22 6 15,-20 22-4-15,17-19-4 16,-17 3-11-16,14-16-85 15,-14 13 37-15,0-3 1 0,0 2 9 0,11-1 22 16,-11-16 19-16,0 24 29 0,0 2-9 0,0 4-5 16,0 2-70-16,0 4-84 15,0 1-406-15,0 0 187 0,0 22-237 0,-21-22-269 16,21 23-324-16,0 3-871 0</inkml:trace>
  <inkml:trace contextRef="#ctx0" brushRef="#br1" timeOffset="312046.021">6835 1294 581 0,'0'0'115'0,"0"0"119"0,0 0 88 16,0 0 383-16,0 0-460 0,0 0-39 0,0 0-6 16,0 0 76-16,0-14 508 15,16 14-318-15,-16 0-30 0,0-13-76 16,14 13-44-16,-14 0 14 0,8-8 359 0,-8 8-380 16,0-7-86-16,0 4-85 0,0 0 10 15,0-8 117-15,-20 4-135 0,20-1-20 16,0-3-2-16,-18-3 10 0,18-1-16 15,-10-22 64-15,10 11-121 0,0-3-26 16,0-5-17-16,-8-3-5 0,8-47-8 16,-10 40 9-16,4-3-4 15,1 1-43-15,-7-40-40 0,6 47 31 0,1 6 34 16,0-2-18-16,-8-22 2 0,4 32 34 16,2 1-8-16,-2 0-1 0,-5-14-8 15,5 23 19-15,6 0 4 0,-2 1-8 0,0-10 2 16,3 15 0-16,2 0 10 15,-2-5-3-15,0 1-5 16,2 9 3-16,0-9-9 0,0 9 5 16,0 0 10-16,0-1 15 0,0-2 61 15,0 3 26-15,0 3-36 0,0-1-32 16,0 2 44-16,0 0-66 16,0 0 12-16,0 0-17 0,21 0-12 15,-21 0 0-15,16 0 0 0,2 14 0 0,-18-14 0 16,21 0 0-16,-7 0 0 15,22 0 0-15,-17 0 0 0,1 0 0 0,31 0 0 16,2 0 0-16,-26 0 0 16,31 0 0-16,-26 0 0 0,-1 0 0 15,3 0 0-15,36 0 0 0,-32 0 0 16,0 0 0-16,3 0 0 16,49 0 0-16,-42 0 0 0,2 0 0 15,5 0 0-15,58 0 0 0,-59 0 0 0,-2 0 0 16,0 0 0-16,45 0 0 0,-51 0 0 15,-4 0 0-15,2 0 0 0,45 14 0 16,-45-14 0-16,3 0 0 0,1 0 0 16,46 0 0-16,-46 0 0 0,4 0 0 15,1 0 0-15,52-17 0 0,-55 17 0 16,3 0 0-16,-1 0 0 0,47-12 0 16,-53 12 0-16,-3 0 0 0,47 0 0 15,-4 0 0-15,-48 0 0 0,49 0 0 16,1 0 0-16,-45 0 0 15,4 0 0-15,50 0 0 0,-47 0 0 16,1 0 0-16,-2 0 0 0,59 0 0 16,-60 0 0-16,1 0 0 0,47 0 0 15,-14-12 0-15,-45 12 0 16,31 0 0-16,-37 0 0 0,0 0 0 0,-1 0 0 16,35 0 0-16,-35 0 0 15,2 0 0-15,3 0 0 0,40 0 0 16,-38 0 0-16,5 0 0 0,1 0 0 0,49 0 0 15,-45 0 0-15,-1 0 0 0,-2 0 0 16,35 0 0-16,-44 0 0 0,-2 0 0 16,-2-13 0-16,26 13 0 0,-31 0 0 15,-1 0 0-15,24 0 0 16,-3 0 0-16,-23 0 0 0,29 0 0 16,-28 0 0-16,3 0 0 0,4 0 0 15,32 0 0-15,5 0 0 16,-32 0 0-16,1 0 0 0,33 0 0 0,-36 0 0 15,-5 0 0-15,26 0 0 16,-12 0 0-16,-26 0 0 16,17 0 0-16,2 0 0 0,-20 0 0 15,22 0 0-15,3 0 0 16,-20 0 0-16,23 0 0 16,-19 0 0-16,-5 0 0 0,4 0 0 0,18 0 0 15,-21 0 0-15,0 0 0 0,-4 0 0 16,20 0 0-16,-22 0 0 0,2 0 0 0,-3 0 0 15,11 0 0-15,-16 0 0 16,1 0 0-16,-5 0 0 0,3 0 0 0,-8 0 0 16,2 0 0-1,-2 0 0 1,0 0 0-16,0 0 0 0,0 0 0 0,0 0 0 0,0 0 0 0,0 0 0 16,0 0 0-16,0 0 0 0,0 0 0 15,0 0 0-15,16 0 0 31,-16 0 0-31,0 0 0 0,0 11 0 0,11-11 0 0,-11 10 0 0,0-10 0 0,0 8 0 16,0-3 0-16,0 6 0 0,0-6 0 16,0 1 0-16,0 6 0 0,0-4 0 0,0 1 0 15,0-2 0-15,0 1 0 0,0 13 0 16,0-10 0 0,0 0 0-16,17 10 0 0,-17-10 0 0,0 1 0 0,14-1 0 15,-14 9 0-15,0-9 0 16,0 0 0-16,0-1 0 0,0 11 0 0,0-9 0 15,0-2 0-15,0-2 0 0,0 12 0 16,0-9 0-16,0-3 0 0,0 2 0 16,21 7 0-16,-21-8 0 0,0 1 0 0,13 0 0 15,-13 7 0-15,0-10 0 16,9 5 0-16,-9-4 0 0,0 5 0 16,0-6 0-16,0-2 0 0,0 8 0 15,0-9 0-15,-19 2 0 0,19 1 0 0,0 7 0 16,0-6 0-16,0-1 0 0,0 1 0 15,0-2 0-15,0 6 0 16,15 0 0-16,-15-5 0 0,0 3 0 16,0-7 0-16,0 11 0 0,0-11 0 15,0 3 0-15,0-3 0 0,0 2 0 16,0 4 0-16,0-5 0 0,0 3 0 16,0 0 0-16,0-2 0 0,-13 1 0 0,13 9 0 15,0-7 0-15,0-1 0 16,0 2 0-16,0 0 0 0,0 9 0 15,0-11 0-15,0 1 0 0,0-4 0 0,0 2 0 16,0-2 0-16,0 0 0 16,0-3 0-16,0 3 0 0,0-3 0 0,0 1 0 15,0 4 0-15,0-1 0 0,0-1 0 16,0 1 0-16,0 1 0 0,0 0 0 16,0 5 0-16,0-3 0 0,0-2 0 15,0 0 0-15,0-1 0 0,0 5 0 16,0-6 0-16,0-1 0 0,0-1 0 0,0 0 0 15,0 1 0-15,0 0 0 16,0-3 0-16,0 1 0 0,0 2 0 16,0-1 0-16,0 6 0 0,0-3 0 15,0 2 0-15,0-1 0 0,17 0 0 16,-17-1 0-16,14 7 0 0,-14-8 0 16,7-1 0-16,-7-1 0 0,10-1 0 0,-4 3 0 15,0-4 0-15,-2 0 0 0,1 0 0 16,-3 0-107-16,0 0-175 0,6-21-960 15,-4 21 447-15,-4-14-229 0,0 14-95 16,0 0-127-16,0-12-642 0</inkml:trace>
  <inkml:trace contextRef="#ctx0" brushRef="#br0" timeOffset="325444.5392">14991 3888 327 0,'0'0'17'0,"0"0"88"0,0 0-3 15,0 0 40-15,0 0 8 0,0-17 84 16,0 17 6-16,0 0 252 0,0 0-334 15,0 0-17-15,0 0-55 0,0 0-10 16,0 0-7-16,0 0 26 0,0 0-50 16,0 0 1-16,0 0 7 0,0 0 14 0,0 0 91 15,0 0-97-15,0 0-15 16,0-15-24-16,0 15-3 0,0 0 4 16,23-32 36-16,5 18-29 0,-11-1-10 0,5-2-11 15,3-2-9-15,0-2-8 16,24-18-46-16,-26 22 4 0,-2 2-19 0,-4 0-13 15,-2 4-18-15,1-5-133 0,-8 11 69 16,-2 1-48-16,2 0-87 0,-5 1-116 16,1 0 13-16,1 2-244 0,-5 1 485 15,0 0 55-15</inkml:trace>
  <inkml:trace contextRef="#ctx0" brushRef="#br0" timeOffset="325763.0929">14911 4143 1701 0,'-5'3'60'0,"0"0"45"0,1-2 44 16,0-1 37-16,4 0 120 0,0 0-183 15,0-21-3-15,0 21-8 0,34-20 8 16,-15 4-15-16,44-25 3 0,-18 17-96 16,5-6-6-16,10-4-9 0,4 0-1 0,67-33-52 15,-71 38-20-15,-3 0-58 0,-11 8-13 16,-7 5-26-16,-13 5 1 0,-2 4-148 16,-24 7 138-16,0 0-52 0,0 0-88 15,-38 28-49-15,14-28 25 0,-33 48-151 16</inkml:trace>
  <inkml:trace contextRef="#ctx0" brushRef="#br0" timeOffset="326040.5197">14860 4443 2443 0,'0'0'28'0,"-4"0"21"0,4 0 155 15,0 0-95-15,0-18 14 0,0 18-21 16,0 0-17-16,0-18-4 0,22 3-6 16,1 15-69-16,-7-17-22 0,5 3 5 0,5-1-18 15,5-3 0 1,48-26-70-16,-36 17 33 0,7-2-42 0,-1 2-39 0,0 1-62 16,34-19-319-16,-55 28 242 15,-4 4-20-15,-8 6 29 0,-7 5 14 0,-7 2 48 16,-2 0-46-16,-24 22 175 0,24-22-39 15,-37 25 22-15</inkml:trace>
  <inkml:trace contextRef="#ctx0" brushRef="#br0" timeOffset="326215.4239">14835 4546 676 0,'0'0'88'0,"40"-22"68"0,-11 7 44 0,9-6 52 15,56-24 205-15,-40 19-268 0,5-5-68 16,1 4-83-16,1 1-101 0,-5 2-139 16,34-13-473-16,-58 23 326 0,-6 8 77 15,-10 0 46-15,-8 6 57 0,-8 0 52 16</inkml:trace>
  <inkml:trace contextRef="#ctx0" brushRef="#br0" timeOffset="326397.3612">14830 4633 1023 0,'26'-23'91'16,"7"23"62"-16,8-29 62 0,5 14-13 16,59-18 37-16,-55 17-260 0,5-1-135 15,-6 5-100-15,-5-1-91 0,-4 5-3 16,17 1-192-16,-37-2 403 15</inkml:trace>
  <inkml:trace contextRef="#ctx0" brushRef="#br0" timeOffset="326573.6541">15290 4586 406 0,'14'-11'-6'0,"4"11"12"0,2-8 0 16,3 8 21-16,-1-12-18 16,28-1-52-16,-26 5-55 0,3-1-8 15,-5 1 6-15</inkml:trace>
  <inkml:trace contextRef="#ctx0" brushRef="#br0" timeOffset="327420.1656">15668 5092 1921 0,'18'0'246'0,"-18"0"-23"0,27 0 73 16,-10 0-59-16,7 0 2 0,36-17 93 15,-23-9-225-15,8 6-58 0,2-6-26 16,7-1-12-16,3-2-24 0,51-26-163 16,-59 30 10-16,-8 4-47 0,-10 6 0 15,-4 5-33-15,-10 1-12 16,-2 6-332-16,-14 3 276 0,-1 0-19 0,0 0 69 15,0 19 18-15,0-19 4 16,-28 22-62-16</inkml:trace>
  <inkml:trace contextRef="#ctx0" brushRef="#br0" timeOffset="327655.6831">15874 5267 640 0,'-7'11'309'15,"7"-10"-33"-15,0-1 77 0,0 0-67 16,30 0-33-16,-12-25-63 0,33-4 25 16,-21 9-138-16,7-1-8 0,8-6 0 0,3-2-11 15,8-3-21-15,59-28-18 0,-58 32-34 16,2 2-35-16,-6 3-33 0,-6 6-43 16,20-6-222-16,-45 20 137 15,-6 0-5-15,-8 3-18 0,-8 0-53 0,0 0 8 16,-32 29-179-16,13 0 316 0,-4-9 3 15,-5 2 38-15</inkml:trace>
  <inkml:trace contextRef="#ctx0" brushRef="#br0" timeOffset="327838.4999">16060 5395 1025 0,'-16'17'1'0,"7"-4"54"0,3 3 214 0,6-16-55 16,0 0-26-16,33 0-23 15,-10-22-22-15,8 22-49 16,45-59 44-16,-30 31-103 0,3 0-5 0,3-2-17 0,0 1-38 15,40-23-186-15,-55 30 17 0,-4 4-64 16,-8 3-21-16,-5 5-38 0,-11 10 54 16,-6-4-101-16,-3 4 212 0,-20 0 17 15</inkml:trace>
  <inkml:trace contextRef="#ctx0" brushRef="#br0" timeOffset="327986.5258">16205 5518 1359 0,'30'0'77'0,"-30"-26"64"0,28 26 40 31,-12-29 47-31,30-10 73 0,-21 15-214 0,1 3-52 0,0 2-48 0,-1 1-61 16,22-13-304-16,-27 20 24 0,-4 2-51 16,-3 3 39-16,0 0-8 0,-4 6 148 15</inkml:trace>
  <inkml:trace contextRef="#ctx0" brushRef="#br0" timeOffset="328167.489">16189 5672 900 0,'29'3'88'0,"-29"-3"39"15,36 3 18-15,8-3 72 0,-21 0-197 16,-2 0-41-16,1 0-53 0,-2 0-66 15,-2 0-78-15,15-17-238 0,-17 0 214 16,-2 17 87-16</inkml:trace>
  <inkml:trace contextRef="#ctx0" brushRef="#br1" timeOffset="337828.5446">15055 3857 1632 0,'0'0'229'0,"0"0"-1"0,0 0 74 0,0 0-14 16,0 0 3-16,-17 0 252 0,17 0-267 16,0 0 8-16,0 0-22 0,0 0 5 15,0 0-54-15,0 0 85 0,0 0-221 16,0-14 24-16,0 14-20 0,20-12 33 16,3-5 122-16,-7 8-101 0,6-5-46 15,3-1-27-15,7-4-23 0,4 0-32 16,46-23-29-16,-38 18-29 0,2 1-42 15,-7 2-18-15,-2 2-23 0,15-4-140 16,-35 17 130-16,-9 1-57 0,-8 5-117 0,0 0-182 16,-29 21-138-16,-22 8-955 15,19-11 886-15,-7 3 92 0,1 4 218 0</inkml:trace>
  <inkml:trace contextRef="#ctx0" brushRef="#br1" timeOffset="338091.1706">14963 4146 1872 0,'-6'4'70'0,"1"0"85"0,-3-1 65 15,8-2 346-15,0-1-327 0,0 0-18 0,0 0-5 16,0 0 12-16,29-24 207 0,7 7-269 16,-11 2-30-16,4-2-41 0,7-2-6 15,3-2-22-15,47-24-20 16,-42 21-49-16,-2 1-10 0,1-1 4 15,-7 4-6-15,-6 4-14 0,14-9-100 16,-31 17-10-16,-4 3-50 0,-7 5-42 0,-2 0-33 16,-22 0-331-16,22 27 268 0,-33-27-45 15,13 28-26-15,-3-12-132 16,-2-1 45-16,-26 28-308 0,24-23 629 16</inkml:trace>
  <inkml:trace contextRef="#ctx0" brushRef="#br1" timeOffset="338303.5016">14881 4352 1757 0,'-6'7'93'16,"3"-3"65"-16,3-4 75 0,0 0 278 0,27 0-256 15,-9-21 11-15,5 21 31 0,8-29 34 16,50-9 207-16,-34 16-373 0,7-2-73 16,2 0-68-16,0 1-35 0,-4 4-35 15,34-15-106-15,-51 22 54 0,-8 3-37 0,-6 4-48 16,-8 1-48-16,-6 4-33 0,-5 0-271 15,-2 0 245-15,-20 21-65 16,20-21-110-16,-36 26-90 0,11-9 67 16</inkml:trace>
  <inkml:trace contextRef="#ctx0" brushRef="#br1" timeOffset="338516.6353">14868 4555 2129 0,'0'0'70'0,"24"0"66"15,-24 0 81-15,63-31 356 0,-29-1-228 16,5 10-16-16,8-3-33 0,4 0-70 16,60-28-154-16,-58 31-179 0,-3-2-66 0,-6 5-32 15,-8 3-38-15,-8 5-24 0,3 0-306 16,-26 11 278-16,-5 0-4 0,0 0-50 16,0 21-99-16,-36-21 29 15,-16 45-264-15,21-26 523 0</inkml:trace>
  <inkml:trace contextRef="#ctx0" brushRef="#br1" timeOffset="338701.3576">14885 4608 1558 0,'-12'8'61'0,"4"-1"44"0,3-3 44 0,5-4 51 15,0 0 209-15,23 0-197 0,-23-18 53 16,39 18 47-16,-9-23 47 0,48-10 233 16,-33 14-457-16,6 1-114 0,-1-2-100 15,0 2-92-15,-4 3-83 0,31-11-339 16,-44 18 343-16,-8 1 30 0,-7 2 19 15,-4 2-45-15,-3 1-28 0,-3 2-341 16,-8 0 300-16,0 0 23 0,0 0 57 16,-24 23 51-16,-10-5-80 0,10-18 176 15</inkml:trace>
  <inkml:trace contextRef="#ctx0" brushRef="#br1" timeOffset="338923.9838">14852 4759 1984 0,'0'2'193'16,"0"-2"-16"-16,0 0 91 0,23 0 38 16,-23-24 73-16,31 24 58 0,20-22 347 15,-19-5-523-15,6 13-118 0,3 0-86 16,2 0-79-16,1 0-34 0,45-11-247 16,-47 14 19-16,-6 1-168 0,-1 1-106 15,-6 2-165 1,23-8-805-16,-33 5 948 0,-2 1 239 0</inkml:trace>
  <inkml:trace contextRef="#ctx0" brushRef="#br1" timeOffset="355841.7472">5908 7778 1434 0,'0'0'200'0,"18"0"-16"16,-18 0 67-16,0-13-15 0,0 13 43 16,13 0 82-16,-13 0 583 0,0 0-422 15,0 0-92-15,0 0-76 0,9 0 10 16,-9 17-11-16,0-17 339 0,0 13-406 16,0-13-24-16,5 12-4 0,-5-2 46 15,6 9 86-15,-2-2-303 0,2 0-87 16,2 5 0-16,-1 5 0 0,-1 8 0 15,9 38 0-15,-9-33 0 16,1 3 0-16,-4-2 0 0,1-1 0 0,5 26 0 16,-3-37-31-16,-5-5-158 0,0-2-165 15,-1-5-278-15,3-5-170 0,2 3-1286 0,-4-12-213 16,6-3 837-16</inkml:trace>
  <inkml:trace contextRef="#ctx0" brushRef="#br1" timeOffset="356349.3614">5864 7832 3285 0,'-6'-5'89'0,"-1"-2"56"16,3-1 81-16,-6 2 102 0,1-8 256 15,3 7-350-15,4 0-73 0,2-1-30 16,0-1-34-16,0-11-31 0,24 8-61 0,-24-2 5 15,25-1-3-15,-8 1 27 16,4-1-35-16,30-14-2 0,-20 15 10 0,1 4 5 16,-1 3 27-16,2 2 1 15,27 3 46-15,-34 2-54 0,-4 0 8 16,-3 28-2-16,-7-28 1 0,-3 35-13 0,3 10-9 16,-10-20-12-16,-2 6-9 0,0 1 17 15,0-1-8-15,-25 37 6 0,25-36-17 16,-26-1-5-16,8 1 9 0,-1-1 8 15,-3-3-2-15,-20 29-1 0,17-34-7 16,2 0-8-16,5-4 10 0,-1-2 7 0,-9 10-30 16,21-18-9-16,0-2-9 15,7-2-6-15,0 0 8 0,0-5 5 0,22 3-18 16,11-3 39-16,-10 0 10 16,3 0 1-16,1 0 1 0,27 6 18 15,-31 0 11-15,3 1 22 0,-1 2 40 0,-2 4 59 16,-3 1 48-16,12 19 157 0,-20-15-228 15,0-1-53-15,-1 2-30 0,-3-2-12 16,6 12-107-16,-5-16-65 0,-4-1-106 0,4-3-108 16,1-4-145-16,0-2-236 0,14-2-1108 15,-11-1 844-15,3-19 227 16,-2 19 234-16</inkml:trace>
  <inkml:trace contextRef="#ctx0" brushRef="#br1" timeOffset="356675.4096">6557 8201 3963 0,'0'0'72'0,"0"0"84"0,0 0 77 16,0 0 281-16,0 0-341 0,0 0-66 0,0 0-34 16,32 0-36-16,-32 0-29 0,53 0-41 15,-34 0-3-15,1 0-5 0,1 0-14 16,-4 0 2-16,12-14-34 15,-18 1 62-15,-4 13 10 0,0-9 5 16,-7 9 10-16,0-11 0 0,0 3 30 0,0 5 9 16,-22 3 19-16,22-5 13 0,-29 0 26 15,-8 5 204-15,18 0-81 0,0 0 25 16,1 0-19-16,4 21-20 0,3-21-44 16,0 22 42-16,3 5-147 0,8-11-30 15,0-1-19-15,0 3-14 0,33-1-50 16,10 13-304-16,-21-15 3 0,8-7-112 15,2 2-112-15,3-1-137 0,39-1-835 16,-36-8 708-16,0 0 114 0,3 0 149 0,-4-24 137 16</inkml:trace>
  <inkml:trace contextRef="#ctx0" brushRef="#br1" timeOffset="356871.5616">7152 8131 3571 0,'0'-7'160'15,"-24"1"553"-15,-6 3-239 0,13 2-67 16,3 1-75-16,-1 0-3 0,3 0-32 15,-4 0 86-15,16 15-289 0,-10-15-39 16,10 18-28 0,-4-18-12-16,4 42-14 0,0-25 0 0,0 2-27 0,19-1-31 0,-19-1-48 15,22-2-69-15,10 11-351 0,-12-16 200 16,0-3-46-16,2-5-88 0,6-2-140 16,24 0-829-16,-26 0 590 0,-1-29 97 15,1 29 163-15,-3-30 129 0</inkml:trace>
  <inkml:trace contextRef="#ctx0" brushRef="#br1" timeOffset="357133.0555">7305 7599 4511 0,'0'-10'206'16,"-8"3"105"-16,8 2 150 0,0 1 0 15,0 3 1-15,0 1 363 0,22 0-464 16,-22 30-84-16,22-12-101 0,-22 7-58 15,24 40-96-15,-4-25-22 16,-20 5 0-16,19 2 0 0,-19 5 0 0,11 56 0 16,-5-57 0-16,-6 0 0 0,5-2 0 15,0-3 0-15,-1-5 0 0,9 22-105 16,-5-39-117-16,-1-4-157 0,2-6-241 16,0-6-107-16,9-3-1195 0,-12-5 899 15,3 0-79-15,-2-18 226 16,-3 18 179-16</inkml:trace>
  <inkml:trace contextRef="#ctx0" brushRef="#br1" timeOffset="357285.4284">7258 8032 4882 0,'-6'0'98'16,"3"0"83"-16,3 0 139 0,0 19 504 16,0-19-425-16,34 16-80 0,-15-16-94 0,4 19-53 15,5-19-113-15,30 21-311 16,-27-4-111-16,-2-17-197 0,-3 15-190 15,2-15-273-15,15 9-1413 0,-24-4 1407 0,-3-5 346 16</inkml:trace>
  <inkml:trace contextRef="#ctx0" brushRef="#br1" timeOffset="357491.0473">7724 8114 4214 0,'-19'14'183'0,"19"-14"81"0,0 11 677 15,0-11-448-15,0 6 13 0,0 2-68 0,0 0-45 16,26 9 110-16,-26-6-371 16,17-1-81-16,-17 1-58 0,19-2-27 15,-19 0-60-15,15 8-286 16,-2-10 87-16,-13-3-120 0,11-3-123 0,-11-1-149 16,10 0-1212-16,-4 0 789 0,-2-22 82 0,-1 22 278 15,-1-24 160-15</inkml:trace>
  <inkml:trace contextRef="#ctx0" brushRef="#br1" timeOffset="357634.6415">7739 7931 4869 0,'-14'0'128'15,"5"0"72"-15,0 0 59 16,0 18-40-16,-6 0-56 0,13-18-264 0,-1 24-101 16,3-12-205-16,0 2-357 0,0-3-312 15,29 12-1240-15</inkml:trace>
  <inkml:trace contextRef="#ctx0" brushRef="#br1" timeOffset="357985.8556">8026 8269 5652 0,'0'17'354'0,"-20"-12"-49"0,20 2 100 15,0-4-31-15,-13-1 23 0,13-2-68 16,0 3 17-16,0-3-317 0,0 0-29 15,0 0 0-15,25 0 0 16,-9 0-14-16,-16-24-32 0,0 24-47 0,17-21-40 16,-17 6-20-16,0-3 15 0,0-25-19 15,0 15 118-15,0-5 17 0,0-3 6 16,-25-7 11-16,2-51-14 0,23 46-4 16,-24-2-19-16,24 3-4 0,-19 2-5 15,19 2 2-15,-12-28-13 0,12 42 52 16,0 3 15-16,0 4-3 0,18 2-4 15,7-8 17-15,-25 17 7 0,32 4 14 16,-13 3-7-16,3 0 0 0,-2 4-2 0,24 0-36 16,-24 0-44-16,1 0-85 0,-2 0-163 15,-3 24-189-15,9-8-887 16,-18-16 500-16,-3 17-107 0,-3-17-59 0,-1 21 105 16,0-9 312-16</inkml:trace>
  <inkml:trace contextRef="#ctx0" brushRef="#br1" timeOffset="358155.1749">7910 7937 4021 0,'0'8'139'0,"25"1"134"0,10 11 486 16,-14-12-453-16,3 5-140 0,0 0-101 15,1-1-126-15,16 8-347 0,-23-11-123 16,-5 0-239-16,-1-1-353 0,2-5-77 15,-7 3 310-15</inkml:trace>
  <inkml:trace contextRef="#ctx0" brushRef="#br1" timeOffset="358344.3963">8241 8068 4549 0,'0'21'301'0,"0"-21"0"0,0 18 170 0,0-18-6 16,0 17-6-16,0-8-85 0,19 14-51 15,-4-11-284-15,-15 1-46 0,17-3-75 16,-17-2-72-16,29 8-407 0,-21-12 160 16,-8 1-115-16,14-3-281 0,-14-2-187 15,9 0-199-15,-6 0-750 0</inkml:trace>
  <inkml:trace contextRef="#ctx0" brushRef="#br1" timeOffset="358471.4847">8283 7890 4343 0,'0'17'120'0,"0"-17"57"0,0 18 32 16,0-18 16-16,0 18-109 0,0 4-148 15,0-22-127-15,0 20-191 0,0-7-280 16,21-2-298-16,2 5-1081 0,-9-9 1339 16</inkml:trace>
  <inkml:trace contextRef="#ctx0" brushRef="#br1" timeOffset="358718.6246">8711 7986 4631 0,'0'0'166'0,"0"-9"62"0,-20 4 109 15,20-1 45-15,-22 1 24 0,-6 1 376 16,11 4-512-16,0 0-53 0,2 0-64 16,2 22-33-16,-10 2-32 0,14-24-72 15,1 32-24-15,8-14 17 0,-5 4-7 16,5 15-39-16,0-17-16 15,21-3-34-15,-21-1-41 0,31 0-66 0,-6-3-64 16,24 4-457-16,-21-11 305 0,-2-4-58 16,0-1-90-16,-3-1-136 15,-2 0-51-15,15 0-810 0,-22-24 934 0,-1 24 128 16,1-18 141-16,-4 18 128 0</inkml:trace>
  <inkml:trace contextRef="#ctx0" brushRef="#br1" timeOffset="359091.1496">8983 8047 2250 0,'9'-15'169'0,"-5"4"173"0,-3 1 241 15,-1-1 150-15,0-6 595 0,-20 13-777 16,20 3-51-16,-27 1-34 0,11 0-10 16,-16 0 147-16,15 16-446 0,1-16-104 15,2 21-53-15,1-8 0 0,1 1 0 0,-5 19 0 16,13-15 0-16,4-1-8 16,-5-1-61-16,5 1-68 0,0 10-296 15,26-16 194-15,-26-3-15 0,29-1-10 16,-10-4-63-16,1 0-54 0,24-2-327 15,-24-1 368-15,-1 0 27 0,-2 0-1 0,-3-21 47 16,6 21-25-16,-15-17 249 0,-5 17 28 16,3-12 28-16,-3 12 29 0,0-14 35 15,0-1 215-15,0 7-88 0,0-1 23 16,0 5 3-16,0-1 7 0,0 2 205 16,0 3-191-16,0 0 14 0,0 0-33 15,0 0-50-15,24 25-75 0,-9-2-44 16,-15-23-71-16,18 25-82 0,-6-12-102 15,3-2-106-15,11 8-469 0,-9-19 257 0,1 15-60 16,3-15-51-16,-1 5-103 16,0-5 10-16,18 0-524 15,-14 0 807-15,-5-21 174 0,3 21 147 0</inkml:trace>
  <inkml:trace contextRef="#ctx0" brushRef="#br1" timeOffset="359522.1964">9488 8060 3294 0,'2'-13'318'0,"-2"3"122"0,0 0 84 16,0 0-30-16,0 2-89 15,0-2 362-15,-19 4-409 0,19 1-54 0,0 3-49 16,-12-3-21-16,-5 5 127 0,17 0-226 16,-23 0-23-16,9 0-28 0,-3 0-19 0,3 22-31 15,-14-2-27-15,12-20-7 0,3 24 0 16,3-10 0-16,2 3 0 0,-2 12-129 16,7-17-22-16,3 2-69 0,0-1-33 15,0-1-52-15,23-2-54 0,8 4-479 16,-13-13 432-16,3-1-17 0,0 0-28 15,3 0-69-15,18-18-456 0,-25-4 631 16,0 7 86-16,-5-2 80 0,0 1 19 16,-6-1 77-16,-2-24 34 0,-4 19 50 15,0-5-12-15,0-3 42 0,-20-3 36 16,20-7 50-16,-24-50 323 0,-7 41-68 16,14 0 128-16,-1 4 57 0,5 4-6 15,0-18 357-15,-4 43-523 0,17 4 30 16,-7 8-32-16,7 4-13 0,0 0-58 0,0 23 158 15,0 6-338-15,0-10-54 16,19 1-52-16,-19 3-24 0,37 26-2 0,-23-24 0 16,1 4 0-16,1 5 0 0,0 1 0 15,-2-2 0-15,13 39 0 0,-17-32 0 16,2 0 0-16,-3-4 0 0,-2-2 0 16,7 31 0-16,-8-38-73 0,-1-2-128 15,2-4-142-15,1-2-241 0,-1-5-159 16,15-1-1386-16,-11-12 797 0,4-1 100 0,0 0 390 15</inkml:trace>
  <inkml:trace contextRef="#ctx0" brushRef="#br1" timeOffset="359875.7526">9768 7967 5446 0,'-15'0'233'16,"15"0"120"-16,0 0 100 0,-9 0 13 0,9 0 108 15,0 0-379-15,0 21-44 0,0-21-41 16,0 22-33-16,0-9-49 16,21 17-107-16,-5-15-22 0,-16 2-68 15,22-4-32-15,-22 1-27 0,37 7-171 0,-24-13 261 16,0-3 28-16,0 0 13 16,-1-5-4-16,0 0 16 0,7 0-21 15,-11 0 74-15,-3-26-8 0,-2 26-7 0,0-22 11 16,-3-8-19-16,0 10 53 0,0-2 6 15,-20 1 6-15,20-1-2 0,-21 0-2 16,-5-13 84-16,11 20 14 0,15 6 41 16,-22 5 16-16,22 4-20 0,-16 0 57 0,5 22-162 15,11-22-10-15,0 27-25 16,0-8-15-16,0 1-40 0,0 17-334 0,0-15-20 16,24-4-160-16,-24 0-285 15,21-2-156-15,4 4-1257 16,-10-20 1515-16,0 7 255 0</inkml:trace>
  <inkml:trace contextRef="#ctx0" brushRef="#br1" timeOffset="360156.6496">10240 7954 4583 0,'0'-2'170'0,"0"2"145"16,0 0 156-16,-17 0 605 0,0 0-687 15,17 0-110-15,-15 20-83 0,15-20-20 16,-17 18 48-16,1 0-186 0,16-8-27 15,-12 1-19-15,12-1-16 0,-9 1-27 16,1 6-165-16,5-10 93 0,0 0 24 16,3-6 32-16,0 2 36 0,0-3 7 15,23 0 29-15,-23-21-7 0,21 21-4 16,-21-33-2-16,28 15 13 16,7-23-1-16,-15 19 9 0,3 4-18 15,-1 1-12-15,0 4-66 0,15-11-441 0,-22 14 2 16,-4 5-349-16,1-1-309 0,-4 2-317 15,-1 1 213-15</inkml:trace>
  <inkml:trace contextRef="#ctx0" brushRef="#br1" timeOffset="361041.7003">6621 9161 341 0,'0'-9'6'0,"0"-1"73"0,0 1 91 16,0-1 111-16,0-8 420 0,0 9-384 15,0 2-7-15,0 0 28 0,0 0 90 16,0-3 585-16,-15 5-549 16,15 1-65-16,0-1-70 15,0 1 24-15,0-3 35 0,0-4 396 0,0 6-420 0,0 0-29 16,0 1-24-16,0 0-60 0,15 0-22 15,-15 4-229-15,0 0 0 0,0 0 0 0,0 0 0 16,0 32 0-16,0 11 0 0,-15-14 0 16,15 7 0-16,0 3 0 0,0 4 0 15,0 53 0-15,0-51 0 0,17 1 0 16,-17-2 0-16,0-3 0 0,15-4 0 16,-15 20 0-1,14-37 0-15,-14-3 0 0,9-5 0 0,0-3 0 0,-1-4 0 16,-8-5 0-16,8 0 0 0,-8 0 0 15,0-28 0-15,0 11 0 16,-28-20-35-16,28 14-30 16,-32 0-16-16,14-1-2 0,-1 7 18 0,-13-8 21 15,18 18 32-15,0 7 22 0,3 0 32 0,-1 0 34 16,3 20 23-16,1 9 41 0,1-10-122 16,7 0-18-16,0 4 0 0,0 0 0 15,30 14 0-15,13-20 0 0,-18-1 0 0,5-4-45 16,0-2-144-16,1-3-151 0,25-7-969 15,-30 0 458-15,-6 0-244 0,3 0-164 16,-7-21-33-16</inkml:trace>
  <inkml:trace contextRef="#ctx0" brushRef="#br1" timeOffset="361374.9158">6920 9414 3634 0,'-21'0'331'0,"21"21"-19"0,0-21 78 0,-15 0-84 15,15 21-15-15,0-21-33 0,28 15 214 16,-28-2-296-16,31-13-75 0,-12 10-64 16,4-10-29-16,23 0-7 0,-25 0-19 15,-1 0-29-15,2 0-21 0,-4 0-28 16,0 0 24-16,6-20-71 0,-14 3 81 16,-3 17-4-16,-5-21 18 0,-2 11 8 15,0-15-61-15,0 14 51 0,-25-1 0 0,25-1 39 16,-27 4-2-16,11 1 12 15,-20-4 29-15,17 12 21 0,0 0 36 0,4 0 50 16,2 0 41-16,-11 24 221 16,18-24-191-16,1 23 8 0,5-6-9 0,0 2 0 15,0 2-22-15,19 24 100 16,14-20-198-16,-11-2-49 0,3 1-42 0,2-3-78 16,35 14-378-16,-27-22-5 15,1-3-188-15,4-7-338 0,0-1-353 0,-1-2-103 16</inkml:trace>
  <inkml:trace contextRef="#ctx0" brushRef="#br1" timeOffset="362619.3876">8148 9331 1654 0,'0'0'96'0,"0"0"106"0,0 0 472 16,0 0-266-16,0 0-14 0,0 0 28 15,0 0 19-15,0 0-68 0,0 0 240 16,0 0-360-16,0 0 19 0,0 0-5 0,0 17 27 16,0-17-28-16,19 49 146 15,-19-29-267-15,0 2-25 0,0-1-35 16,11-2-3-16,-11 15-9 0,0-20-62 16,0 12 2-16,0-22-8 0,0 0 0 15,0-4 0-15,0 0-3 0,0 0-2 16,0-21-12-16,0 21-10 0,20-27-25 15,-20 7-26-15,0-1-12 0,19-23-68 16,-7 19 105-16,-12 4 23 0,15 0 18 16,-7 3-4-16,7-6 17 0,-5 15-1 15,-2 1-1-15,-1 3 11 0,1 1 18 16,1 3 6-16,5 1 69 0,-7 0-59 16,0 0 2-16,-1 19 7 0,1-19-8 15,5 25 59-15,-9-1-68 0,1-10-3 16,-1-3-21-16,1 3-5 0,-1-14-5 15,3 16-4-15,-6-5 9 0,3-11-8 0,-2 5 3 16,1-5-3-16,6 0-10 0,-6 0 10 16,3-21-30-16,0 21-10 0,2-25-46 15,2 8-21-15,6-17-92 0,-8 15 130 16,1-1 6-16,-3 3 9 0,2 0 14 16,10-12 2-16,-10 17 36 0,2 4 2 15,-2 2 11-15,2 3 12 0,-2 3 30 16,9 0 122-16,-8 0-75 15,-1 23-1-15,0-23 3 0,2 28 20 0,12 7 122 16,-14-17-169-16,2 1-35 0,0 3-35 0,0-2-9 16,2 2 0-16,8 14-31 15,-8-22-93-15,-2 3-94 0,0-5-115 0,1-4-139 16,13 1-696-16,-11-9 460 16,-1 0-135-16,-1 0-6 0,3 0-207 0,-2-20 129 15,6-3-271-15</inkml:trace>
  <inkml:trace contextRef="#ctx0" brushRef="#br1" timeOffset="362951.0994">8810 9339 3147 0,'0'0'162'0,"0"0"152"0,-15 0 587 0,15 0-517 16,0 14-74-16,0-14-21 16,0 0 22-16,0 10 203 0,24-3-356 0,-24-7-73 15,31 7-46-15,-13-7-22 0,3 0-14 16,19 5-31-16,-18-5-2 0,-2 0-21 15,-1 0-24-15,-2 0-12 0,12-23-107 16,-19 9 115-16,-2 14 0 0,-3-18 17 16,0 18 8-16,-5-21-2 0,0-4-24 15,0 10 46-15,-26 0 14 0,26 1 12 0,-24 1 1 16,0-8 20-16,11 16 14 16,-2 1 25-16,3 4 45 0,-3 0 50 0,5 0 15 15,-8 24 145-15,12 7-187 16,1-12-42-16,5 3-33 0,0 2-21 15,30 22-134-15,-30-24-67 0,37 1-128 0,-12-3-90 16,4-2-147-16,1-4-164 0,32 6-864 16,-29-15 663-16,1-5 172 0,-1 0 131 15,0 0 132-15</inkml:trace>
  <inkml:trace contextRef="#ctx0" brushRef="#br1" timeOffset="363462.5993">9566 9164 2895 0,'0'-14'272'15,"0"4"158"-15,-23 1 107 0,23 4-13 16,-31 3-78-16,-8 2 316 0,14 0-424 0,-3 19-35 16,5-19-67-16,-2 24-45 0,-22 7 47 15,27-14-175-15,-1 3-23 0,6 3-21 16,4 0-8-16,-3 27-8 0,12-25-3 16,2 1-7-16,0-3-23 0,24-2-22 15,-24-4-46-15,64 2-218 0,-36-16 88 16,4-3-44-16,2 0-39 0,-1-22-32 15,1 22-9-15,27-53-411 0,-35 30 363 16,-5-1 49-16,-3 0 64 0,-6-2 50 16,3-27-38-16,-15 25 208 0,0-3 31 0,0-2 21 15,-20-4 3-15,20-2 10 16,-49-47-3-16,28 44 32 0,1-1 38 16,-2 6 73-16,2 1 88 0,-17-11 430 0,23 31-276 15,1 5-7-15,2 4-51 16,1 3 35-16,3 2-9 0,-3 2 377 15,3 0-129-15,3 29-112 0,4 0-234 16,0-11-56-16,0 2-63 0,0 4-61 16,23 27-70-16,-23-23 0 15,18 5 0-15,-18-1 0 0,24 2 0 0,-9 4 0 16,14 42 0-16,-16-38 0 16,2 0 0-16,3-2 0 0,-1 0 0 0,21 25 0 0,-21-36-47 15,3-4-168-15,0-5-170 16,-1-6-270-16,-2-4-171 0,16-5-1254 0,-20-5 890 15,2 0 61-15,-2-20 326 0,1 20 191 16</inkml:trace>
  <inkml:trace contextRef="#ctx0" brushRef="#br1" timeOffset="363608.7">9905 9218 4160 0,'2'0'264'0,"4"0"95"0,-4 0 104 0,2 17-12 15,-1-17-35-15,0 19 287 0,-1 8-474 16,0-13-58-16,-2 5-62 0,3-2-36 16,2 20-59-16,-1-20-65 0,0-3-37 15,2 0-70-15,-1-3-121 0,2-4-142 16,8-6-719-16,-8-1 370 0,1 0-69 16,2-27-140-16,-1 27-12 0,1-36 199 15</inkml:trace>
  <inkml:trace contextRef="#ctx0" brushRef="#br1" timeOffset="363765.2884">10052 9010 4431 0,'0'0'164'15,"0"0"82"-15,0 22 127 0,0 2 429 0,0-10-506 0,0 3-119 16,0-2-88-16,0 2-70 0,0-1-140 16,21 13-553-16,-21-16 120 0,24-1-199 15,-24-2-72-15,29-3-270 0,10-2-760 16</inkml:trace>
  <inkml:trace contextRef="#ctx0" brushRef="#br1" timeOffset="364118.9092">10362 9143 3919 0,'-28'0'157'0,"28"0"111"16,-19-7 485-16,-2 2-396 0,21 2-28 16,-23 1 21-16,23 1 13 0,-14 0-61 15,-4 1 87-15,7 0-307 0,1 0-48 16,0 19-10-16,0-19-4 0,-10 41 5 15,10-22-23-15,2 1-16 0,1 1-16 16,4-1-23-16,1 2-32 0,2 16-127 16,0-22 91-16,0-3-16 0,24-4-34 15,-24-4-39-15,49-5-329 0,-32 0 268 16,4 0-11-16,-2-23 23 0,-3 23-36 16,-2-27 7-16,10-3-121 0,-24 14 316 15,15-1 56-15,-15-2 25 0,4 2 15 16,-4-2 15-16,0-13 193 0,0 20 2 0,0 0 60 15,0 5-3-15,0 2 63 16,0 5 294-16,0 0-276 0,0 0-67 0,0 0-26 16,0 26-56-16,0-26-84 0,0 25-19 15,0-1-93-15,0-12-60 0,22 2-72 16,-22-5-137-16,30 11-611 0,-17-20 258 16,3 12-189-16,1-7-248 0,4-5-229 15,3 5 240-15</inkml:trace>
  <inkml:trace contextRef="#ctx0" brushRef="#br1" timeOffset="364549.0204">11171 9041 1317 0,'0'0'125'0,"0"0"101"0,0 0 96 16,0 0 106-16,-22 0 418 0,22 0-366 0,0 17 15 16,-20-17-68-16,8 12 564 15,12-12-731-15,-15 8-18 16,7 1 252-16,2-2-298 0,2 3-37 0,-1 0-54 16,0 2-24-16,1 0-33 15,3 15-8-15,0-10-34 0,1-3-13 0,0 1-8 16,0 0-25-16,24 11-111 0,4-14 22 15,-11-2-27-15,4-3-39 0,0-2-64 16,2-1-17-16,19-4-278 0,-23 0 332 16,-1 0-18-16,-5-21-12 0,-3 21-18 47,-2-18-17-47,-3-6-125 15,-5 10 278-15,0-1 54 0,0-2 44 0,-29-4 19 0,0-16 32 0,12 21 34 0,0 0 61 16,1 7 53-16,1 1 43 0,2 8 8 0,-8 0 19 0,21 22-200 0,-13-22-70 0,13 29-62 15,0-12-141-15,0 15-626 0,21-16 242 16,-21 0-140-16,23-4 30 0,-23 0 79 16</inkml:trace>
  <inkml:trace contextRef="#ctx0" brushRef="#br1" timeOffset="364917.2234">11441 9099 4847 0,'0'-3'81'0,"0"-6"396"16,0 7-86-16,17-1-7 0,-17 2-59 16,0 1-33-16,0 0-55 0,16 20 105 15,-16-20-264-15,9 24-42 0,-9-7-26 16,0 1-8-16,0 21 16 0,0-23-15 16,0 1 4-16,0 0-6 0,0-5 0 15,0 0-5-15,0-4-48 0,0-3 4 16,0-5-22-16,0 0 13 0,0 0-14 15,21-18-63-15,-7-7 48 0,-14 9 0 0,15-3-15 16,-15 0-11-16,19-3-5 0,-1-19-69 16,-9 24 135-16,1 1 31 15,3 4 20-15,-6 1 10 0,11 5 77 16,-13 1-7-16,3 5 7 0,-2 0-5 0,0 0-22 16,-3 26-23-16,5 0-10 0,-2-9-26 15,4 2-5-15,-2-4-37 0,1 2-75 16,17 13-503-16,-10-19 164 0,4 1-186 15,2-12-112-15,-2 11-128 0,5-11-162 16,25 0-541-16,-26 0 1120 0</inkml:trace>
  <inkml:trace contextRef="#ctx0" brushRef="#br1" timeOffset="365424.6099">12043 9099 2416 0,'1'-7'130'15,"0"0"107"-15,1 3 163 0,0-9 658 0,-2 5-595 16,0 1-99-16,0 2-37 0,0-2 20 15,0-2 399-15,-18 4-445 0,18 2-64 16,-19 1-67-16,19-1 13 0,-25 3-5 16,-4 0 178-16,13 0-224 0,1 0-45 0,0 21-39 15,2-21-37-15,-9 21-11 0,15 7 0 16,-2-11 0-16,4 2 0 0,-2 1 0 16,5 2 0-16,0 21 0 15,2-21 0-15,0-3 0 0,0-1 0 16,0-2 0-16,30 3-129 0,1-13-27 0,-11-5-62 15,0-1-34-15,2 0-37 0,2 0-20 16,18-30-365-16,-24-2 361 0,2 12 15 16,-6-2 65-16,-1-1 24 15,1-30-58-15,-10 24 198 0,-4-3 45 16,0-2 17-16,0-8 24 0,0-5 21 16,-23-51 78-16,23 46-60 0,-15-2-21 0,15 1 12 15,-16 6-11-15,16-32 63 0,-11 47-7 16,11 6 47-16,0 5 40 0,0 6 32 15,-9 4 3-15,9 5 291 0,-4 6-249 79,2 0 4-79,0 22-21 15,-1-3 11 1,2 27 196-16,-1-15-315 0,-2 4-58 0,2 3-65 0,-2 3-8 0,1 8 0 15,-8 51 0-15,4-46 0 0,-2-2 0 0,2 2 0 0,3-1 0 0,-4 39 0 0,8-53 0 0,0-2 0 0,0-3 0 16,0-7 0-16,30-3-54 0,-5 7-536 0,-25-22-59 0,27-5-164 16,-11-4-236-16,-16 0-270 0,24 0-11 0,5-27-617 0</inkml:trace>
  <inkml:trace contextRef="#ctx0" brushRef="#br1" timeOffset="365943.2715">12358 9150 2470 0,'6'0'81'0,"6"0"380"0,-6 0-36 16,1-14 51-16,-1 14-25 0,0 0 4 0,0 0-75 15,5-11 271-15,-4 11-390 0,-3 0-47 16,1 0-86-16,-2 0 20 0,3 0 115 16,-4-6-117-16,-2 6-42 0,0-3-15 15,0 0 10-15,0 0-2 0,0-2 134 16,0 2-88-16,0 0 12 0,0 3-33 15,0-3-26-15,-20 1-51 0,5 2-45 16,15 0 0-16,-21 0 0 0,8 0 0 16,-1 0 0-16,-13 20 0 15,14-20 0-15,2 17 0 0,-3-17 0 0,5 19 0 16,-5 6 0-16,10-11 0 0,1 0 0 16,3 1 0-16,0-1 0 0,0 3-34 15,21 12-202-15,-21-15 35 0,19 0-1 16,-19-3 14-16,23-1-8 0,-10 6-164 0,8-11 175 15,-9-5 11-15,-4 0 17 0,1 0 27 16,-1 0 51-16,3-24-13 0,-7 24 85 16,0-22-5-16,-1 9 10 0,-1 0 2 15,5-19 9-15,-5 16 22 0,0-2 34 16,3 1 20-16,-1 1 38 0,1 4 31 0,5-8 225 16,-2 14-156-16,-2 3 29 15,3 3 14-15,-5 0 14 0,9 19 56 16,-5-19-284-16,-4 20-52 0,1-20 0 15,-1 31 0-15,-1-15 0 0,2 18 0 16,-3-18 0-16,-2 2 0 0,4-2-161 0,-2-3-266 16,1 6-1554-16,-2-11 315 15,-1-1 45-15,3-7 384 0</inkml:trace>
  <inkml:trace contextRef="#ctx0" brushRef="#br1" timeOffset="378616.8606">24784 5888 310 0,'20'-14'-45'0,"-4"14"-32"16,-1 0-1-16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4T14:22:04.7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31049 955 1672 0,'13'-22'346'16,"-3"10"108"-16,-10 5-107 0,0 7-24 15,0 0 3-15,0 0-151 0,-20 0 0 16,20 17-30-16,0-17-13 0,0 0-43 15,-16 17 56-15,16-17-83 0,-11 12-7 16,11-2 5-16,-9 1 4 0,9 4 8 16,-17 20 70-16,9-13-63 15,-4 3 1-15,-3 3-9 0,-4 4-43 0,-29 35-72 16,-86 84 108 0,97-111-67-16,-2 0 7 0,-37 42 65 0,43-48-65 15,2 1 3-15,3-1-3 0,3-4-45 16,-10 17 51-16,26-31-14 0,-1 1 4 15,3-5 0-15,3-3-11 16,-2 10 22-16,6-17-19 0,0 0-3 16,0-2-7-16,0 0-6 0,0 0-18 15,0 0-49-15,0 0-80 0,17-23-422 16,-17 23 190-16,0 0-15 0,0-18 21 16,0 18-65-16,0 0-13 0,0-9-509 0,0 9 632 15,0 0 69-15,-24 0 132 0,24 0 35 16</inkml:trace>
  <inkml:trace contextRef="#ctx0" brushRef="#br0" timeOffset="495.2345">30433 1702 855 0,'-4'15'436'0,"-2"-15"32"16,4 0-269-16,-5 14 260 15,2-7-245-15,3-2-103 0,0 0 33 16,2-1 2-16,0 3 8 0,0-3 13 16,0 1 185-16,0-2-135 0,0-2 3 15,0-1-8-15,0 0-47 0,0 0-72 16,0 0-42-16,0-24-72 0,0 24 13 15,0-28-11-15,0 11-22 0,-17-40 27 32,17 38 33-32,0-16-80 0,-11-11 121 0,11 38-67 15,0-3-15-15,0 11-21 0,0 0 42 16,0 0 13-16,0 0 6 0,0 0-3 16,18 25 23-16,3 4 1 0,-6-15-24 15,27 40 16-15,-30-39-20 16,0 4 33-16,0 0-17 0,-1-7 11 15,7 17 17-15,-9-17-35 0,1 1-3 16,-2 1 23-16,-3-7-12 0,1 1 64 16,-6-5-75-16,0-2 6 0,0-1-16 15,-22 0-14-15,22 0 15 0,-48-19-23 16,27 19 22-16,0 0-4 0,-3 0-10 0,2 0-26 16,-24 0-436-16,24 0-103 0,-28 46-2305 15,42-46 2181-15</inkml:trace>
  <inkml:trace contextRef="#ctx0" brushRef="#br0" timeOffset="192238.1799">9437 2730 1518 0,'0'15'45'0,"-18"-15"41"0,18 17 36 16,-10-6 194-16,10-11-140 0,0 6 31 16,0-6 49-16,0 0 88 0,0 0 26 15,0 0 347-15,0 0-431 0,19-24-83 16,-19 24-58-16,0-25-38 16,0-7 8-16,0 14-96 0,0-2 12 0,0 1 8 15,0-2-47-15,0-1 13 0,-21-25-34 16,21 22 39-16,-14-5-5 0,14 1-14 0,-14-5 9 15,5-36 16-15,9 33 1 16,-12-4 9-16,6 0-18 0,6 0-8 16,-10-1 3-16,-2-31 21 0,7 36-12 0,-1 3-16 15,-1 2-12-15,5 1-17 0,-8-27 38 16,4 29 0-16,1-3 4 0,0-2-12 16,3-2 14-16,2 1 0 0,0-42-15 15,0 37-6-15,0 0-61 0,25 2 74 16,-25 1-4-16,18-27 58 0,-18 35-58 15,18-3 0-15,-18 6 13 0,0-1-25 16,10 3 9-16,-10-20 4 0,0 22 7 0,0 1 5 16,0-1-24-16,0-1-3 15,0-19 11-15,0 19 28 0,0 0-24 16,0-6-3-16,21 2-12 0,-21 1 8 16,16-20 11-16,-2 26 5 0,-14 2-17 15,0 4 21-15,13 2 37 0,-13 0-62 0,0 8-14 16,0 3-15-16,7-1 50 0,-7 0 4 15,0-4 44-15,18-5-53 0,-10 1-3 16,3 0-36-16,5-6-6 0,25-18 26 16,-20 19 14-16,3-6 44 0,-1 4-39 15,30-13 4-15,-31 15 4 0,1 6-15 0,0 0 22 16,23-4-9-16,-20 9 9 16,-2-1-15-16,2 0-13 0,28-7-48 0,-27 5 52 15,4-1 20-15,3-2 22 16,34-13-41-16,-31 10 7 0,2 1 0 15,5-2 4-15,46-13 1 0,-45 14 11 0,0 1-12 16,0 1-10-16,39-7 9 0,-46 15-1 16,-3-1-8-16,0 2-28 0,31 2-17 15,-34 0 82-15,1 0 16 0,36 0 37 16,-33 0-63-16,4 16 2 0,-4-16 43 16,42 0-56-16,-36 0-18 0,-2 0-6 15,2 0-6-15,0 0 36 0,40-18-13 0,-44 18 25 16,0 0-41-16,35 0 110 15,-6 0 4-15,-36 0-61 0,31 0 34 16,2 0-10 0,-33 14-18-16,3-14-7 0,40 0 74 0,-35 0-71 15,-1 0 0-15,43 0 30 16,0 0-55-16,-45-16-17 0,38 16 39 16,-43 0-29-16,-2 0-28 0,-2 0 37 15,18 0 51-15,-25 0 12 0,2 0-51 16,-1 0 2-16,23 0 18 0,-20 0-31 15,0 0-16-15,3 0 2 0,27 0-7 16,-22 0 23-16,-1-13 7 0,3 13 7 16,31-14 55-16,-32 14-64 0,0 0-9 0,0 0-2 15,28 0 9-15,-34 0-1 0,-1 0 0 16,1 0 1-16,25 0 20 0,-25 0-19 16,-4 0-13-16,1 0-5 0,26 0-10 15,-25 0 24-15,-2 0-22 0,30 0-3 16,-1 0-22-16,-25 0 24 15,29-15-4-15,-2 15 8 16,-32 0 3-16,26 0 22 16,-2 0 11-16,-23 0-10 0,20 17-18 15,-5-17-20-15,-17 12 11 0,19-12 10 16,2 0-12 0,-17 0-6-16,27 0-8 0,2 0 13 15,-32 0-2-15,28 0 2 16,-4 0 13-16,-25 0-8 0,17 0 25 15,-1 17-9-15,-20-17-7 16,16 16 10-16,-5-6-22 16,-17-10-5-16,9 9-3 0,-13-9 5 15,0 0 2-15,-2 4 5 0,-1-2-9 16,-2 0 12-16,-2 1-8 16,0 0-14-16,0 0 29 0,0 2-2 0,0-1 25 15,0 6-6-15,-18-4-15 0,18-1-1 16,0 3 6-16,-11 6 17 15,0 0-32-15,11-8 3 0,-20 7 4 16,11-5 19-16,2-1-18 0,-1-1-2 16,-11 5-3-16,3-1 3 15,7-5 14-15,-7 5-15 0,12-5 6 16,-3-1 25-16,1 1-17 0,-4 2 36 16,5-3-76-16,1 0 13 0,-5-2 23 15,-3 5 0-15,6-3-16 0,0 0-22 16,1 0 18-16,-7 6 5 0,4-5 2 0,3 1-10 15,-3-3-5-15,-6 7 10 0,7-8-6 16,1 2 0-16,-3 1-6 0,-3 4 45 16,7-5-30-16,-1 1 11 0,2-3-33 15,-6 6 73-15,6-5-39 0,2 1-10 16,-3 1-12-16,1 2 0 0,2-4 0 16,0 1 0-16,1-1 0 0,-1-3 0 15,2 12 0-15,0-11 0 0,0 5 0 16,0-1 0-16,0 3 0 0,-20 8 0 15,20-6 0-15,-18-3 0 0,18 5 0 16,-16-2 0-16,-4 15 0 0,11-13 0 16,0 0 0-16,-3 2 0 0,2-2 0 0,-1 1 0 15,-12 8 0-15,9-11 0 0,1 1 0 16,4-1 0-16,-3 0 0 0,-1 7 0 16,7-11 0-16,0 0 0 0,2-2 0 15,4 0 0-15,0-4 0 0,-2 0 0 16,2 0 0-16,0 0 0 0,0 0 0 15,0 0 0-15,0 0 0 0,0 0 0 16,0 18 0-16,0-18 0 0,0 0 0 16,0 15 0-16,0-15 0 0,-18 14 0 15,18-14 0-15,0 8 0 0,0-8 0 16,0 8 0-16,0-1 0 0,-12-3 0 16,12 1 0-16,0-5 0 0,0 5 0 0,-8 2 0 15,1-4 0-15,5 1 0 0,0 0 0 16,-1-1 0-16,-1 5 0 15,4-5 0-15,-1 2 0 0,-1-1 0 16,2-1 0-16,0 0 0 0,0 0 0 16,0 3 0-16,0-4 0 0,0-2 0 15,0 0 0-15,0 3 0 0,0-3 0 16,0 0 0-16,0 0 0 0,0 0 0 16,0 0 0-16,0 0 0 0,0 0 0 15,0 0 0-15,0 0 0 0,0 0 0 16,0 0 0-16,0 0 0 0,0 0 0 0,0 0 0 15,0 0 0-15,0 0 0 0,0-24 0 16,21 9 0-16,-21 15 0 0,0-19 0 16,11 6 0-16,-11 1 0 15,10-2 0-15,-10-18 0 0,10 17 0 0,-10 0 0 16,5-1 0-16,-5-1 0 0,4-12 0 16,-2 17 0-16,-2 1 0 0,0 2 0 15,2 0 0-15,-2 0 0 0,3 0 0 16,-3 8 0-16,0 1 0 0,0 0 0 0,0-2 0 15,0 2 0-15,0 0 0 16,0 0 0-16,0 0 0 0,0 0 0 0,0 0 0 16,0 0 0-16,0 0 0 15,0 0 0-15,0 0 0 0,3 0 0 0,-3 0 0 16,0 0 0-16,0 0 0 0,0 0 0 16,0 0 0-16,0 17 0 15,2-17 0-15,0 17 0 0,0-17 0 0,3 13 0 16,1-13 0-16,10 23 0 0,-9-23 0 15,2 12 0-15,4-1 0 0,-1 0 0 16,-2-2 0-16,13 13 0 0,-14-10 0 16,3 3 0-16,17 16 0 15,-23-23 0-15,-1 0 0 0,-3 0 0 16,5 3 0-16,-6-9 0 0,-1 2 0 0,0-1 0 16,0 0 0-16,0-1 0 15,0-2 0-15,-25 0 0 0,25 0 0 16,-30 0 0-16,12 0 0 0,-25 0 0 15,21 0 0-15,-1 0 0 0,3-17 0 0,4 17 0 16,0 0 0-16,-6 0 0 0,10 0 0 16,6 0 0-16,2 0 0 0,2 0-42 15,2 0-889-15,0 0-134 0,24 0-688 16,-24-17 18-16,32 17 304 0</inkml:trace>
  <inkml:trace contextRef="#ctx0" brushRef="#br0" timeOffset="194130.7403">14402 417 1922 0,'0'0'97'0,"0"-7"235"16,0-1-9-16,0 4-174 0,0 1 156 15,21 0 21-15,-21 0-192 16,22 3 152-16,30 0 75 15,-28 0-180-15,37 21 139 16,10-7-73-16,-34-14-181 0,51 15 17 16,-43 2-54-16,4-6 5 0,-2-1 19 15,51 18 105-15,-7 6 27 16,-50-14-109-16,-2-2 25 0,26 24 29 16,-38-21-87-16,-3-1 1 15,20 16 33-15,-10 3-21 0,-20-21-24 16,1 2 25-16,13 21 43 0,-15-17-17 15,-3-2-8-15,2 0 45 0,-1 2-16 0,-1 0-16 16,14 19 57-16,-13-21-95 16,1-1-5-16,0 0-5 0,3-2 15 0,11 22 86 15,-17-19-102-15,1 0-10 0,2-1 4 16,13 38 20-16,-20-40-30 16,2-2 11-16,2-2-13 0,3 18 10 15,-6-18-23-15,1-2 8 0,-1-2-4 16,1-1 4-16,3 9 26 0,-5-10-21 15,0-3 1-15,0 0 3 0,-3-2 9 16,2 0 0-16,0 2 79 0,-4-5-43 16,0 0 25-16,0 1-29 0,0 3 0 0,0-5-31 15,0 0-35-15,0 0 0 16,0 0 0-16,0 0 0 0,0 0 0 0,0-17 0 16,-16 17 0-16,16 0 0 0,0-15 0 15,0 15 0-15,0-26 0 0,0 15 0 16,-8-2 0-16,8-2 0 0,0-4 0 15,-6-1 0-15,4-20 0 16,1 17 0-16,0 0 0 0,0 0 0 0,1 2 0 16,0-24 0-16,0 26 0 0,0-1 0 15,0 1 0-15,0 1 0 0,0 3 0 16,0-16 0-16,0 20 0 0,0 2 0 16,0-2 0-16,0 2 0 0,0 3 0 0,0 6 0 15,0 0 0-15,0 0 0 0,0 0 0 16,0 0 0-16,0 0 0 0,0 19 0 15,0-19 0-15,0 15 0 0,18-15 0 16,0 38 0-16,-18-23 0 0,22 2 0 16,-8 2 0-16,0 2 0 0,15 23 0 15,-13-24 0-15,-1 4 0 0,3 0 0 16,1 0 0-16,-2-3 0 0,19 24 0 16,-18-28 0-16,-2 0 0 0,1-5 0 15,-5 2 0-15,13 7 0 0,-15-13 0 16,-3 0 0-16,-2-1 0 0,1 0 0 0,-4 0 0 15,6 3 0-15,-8-5 0 0,0-1 0 16,0 2 0-16,0-2 0 0,0 8 0 16,0-9 0-16,-18 2 0 0,18-3 0 15,0 0 0 1,-15 1 0-16,15 2 0 0,-14-5 0 0,14 0 0 0,-13 0 0 16,13 0 0-16,-22 0 0 0,12 0 0 15,0 0 0-15,-1 0 0 0,-2 0 0 16,4 0 0-16,-13-15 0 0,11 15 0 15,3 0 0-15,0 0 0 0,3 0 0 16,-6 0 0-16,9 0 0 0,0-7 0 16,-1 7 0-16,0 0 0 0,-1 0 0 0,-3-5 0 15,2 5 0-15,1 0 0 16,0-2 0-16,-1 2 0 0,-5-5 0 0,3 5 0 16,2 0 0-16,0 0 0 0,0 0 0 15,-2 0 0-15,-1 0 0 0,4 0 0 16,-1-17 0-16,2 17 0 0,0 0 0 15,-4 0 0-15,4 0 0 0,0-13 0 16,0 13 0-16,-1-11 0 0,1 2 0 0,-4-7 0 16,1 7 0-16,1-1 0 15,-1 3 0-15,1-3 0 0,-8-7 0 16,6 8 0-16,-3-1 0 0,1 0 0 0,-3 1 0 16,0 0 0-16,-23-8 0 0,16 10 0 15,-1 3 0-15,-3 1 0 16,2 2 0-16,-18 0 0 0,26 1 0 0,-3 0 0 15,2 0 0-15,1 18 0 0,8-18 0 16,-1 0 0-16,6 0 0 0,0 0 0 16,0 0 0-16,23 0 0 0,14 0 0 15,-14-17 0-15,1 17 0 0,3-25 0 16,2 13 0-16,2-5 0 0,32-20 0 16,-31 18 0-16,-2 1 0 0,-2 3 0 15,-4 0 0-15,9-5-250 0,-25 20-20 16,-8 0-248-16,0 0-192 0,-24 20-460 0,-1-20-419 15,-41 58-1187-15</inkml:trace>
  <inkml:trace contextRef="#ctx0" brushRef="#br0" timeOffset="200226.6583">17434 4325 617 0,'-3'0'93'15,"1"-4"65"-15,-1-1 368 0,1 2-267 16,2-1-15-16,0-1-33 0,0 1-13 0,0 0-27 16,0 1 184-16,0 1-159 0,21 2 21 15,-21 0 34-15,20 0 43 0,-3 0 27 16,25 0 268-16,-14 22-380 0,8-22-47 15,5 17-23-15,8-17-12 0,73 19 68 16,-49-2-142-16,7-17-9 0,7 12-9 16,3-12-10-16,6 0 16 0,87 0 22 0,-95 0-5 15,-7 0-43-15,-10-19 13 0,-13 19-30 16,30 0-22-16,-60 0 20 0,-8 0-26 16,-10 0-71-16,-10 0-110 15,0 0-242-15,-58 0-1224 0,23 0 522 0,-7 0 142 16,-7-20 352-16</inkml:trace>
  <inkml:trace contextRef="#ctx0" brushRef="#br0" timeOffset="206256.3777">18402 4478 1095 0,'0'11'47'16,"0"-11"21"-16,16 6 166 0,-16-6-133 0,0 0 14 15,0 0-15-15,0 0 3 0,9 0 3 16,2 0 71-16,-3 0-104 0,1 0-17 15,3 0-8-15,3 0-1 0,1 0-2 16,25 0 40-16,-21 0-38 0,6 0-7 16,2 0 7-16,0-18 17 0,34 18 46 15,-31 0-58-15,-2 0-5 0,4 0-1 16,-3 0-15-16,-3 0-9 0,23 0 56 16,-28 22-16-16,0-22 4 0,1 14-20 15,-1-14 10-15,-1 16-5 0,25-3 48 16,-25-13-65-16,2 8-20 0,0-8 6 0,2 0 2 15,26 5 22-15,-26-5-23 0,4 0 4 16,1 0 5-16,0 0-1 0,0 0 6 16,26 0 14-16,-30 20-39 0,-4-20 2 15,2 18 5-15,-2-18 3 0,-2 18 10 16,18-6 5-16,-20 7-17 0,0-11 7 16,5-8 9-16,-4 9 6 0,17-4 53 15,-20-5-46-15,2 0 11 0,1 0-24 16,-2 0 3-16,0 0-7 15,17 0 18-15,-17 0-5 0,0 0 28 0,0 0-7 16,-2 20 5-16,0-20 0 0,11 19 15 16,-13-2-73-16,-1-5 8 0,0-2 1 0,-3-1-17 15,17 22 4 1,-18-21 12-16,8 7-1 0,-9-9-13 0,1 2 5 16,2-6 4-16,2 0-9 0,0 2 0 15,16 8 23-15,-12-9-4 0,-1 2 8 16,0 4-22-16,-3 2-5 0,0 0 5 15,12 18 16-15,-13-14 4 16,-2 0-14-16,0 0 1 0,-2 1-21 0,6 22 16 16,-11-23 0-16,2 5-4 0,-2 2-12 15,-1-3-8-15,0 3 13 0,2 20 15 16,-1-23-8-16,1 4-11 0,0-4 21 0,1 4-8 16,2 21 37-16,-3-21-37 0,-1-1 7 15,3 4-2-15,-1 0 11 0,1 0 4 16,2 26 11-16,-4-25-31 0,0 2-2 15,1 0-3-15,-1 1 1 0,1 33-10 16,-1-33-1-16,2 5 0 0,-3-2-4 16,-1 0 4-16,1 1-3 0,-2 29 31 15,0-32-4-15,0 0-5 0,0-2 24 16,0 2-10-16,0 33 104 0,-17-29-109 16,17-2 7-16,0 4-8 0,0 0-24 15,0 2 39-15,-10 39 40 0,10-37-68 0,0-2 0 16,0 0-6-16,0-4-18 0,0 38 37 15,0-43-14-15,0 2-5 0,0-1-11 16,0-1 5-16,17-2 4 0,-17 29 23 16,15-30-13-16,-15-1-6 0,0 1 3 15,0-2-1-15,0 29 15 0,0-30-5 16,0-3-14-16,0 1 9 0,0-2 13 16,0 19 20-16,0-27-36 0,0 4-31 15,0-3 23-15,0-1 16 0,0-3-5 16,0 1 29-16,0-7-40 0,0-1 7 15,0-4-9-15,0 0 9 0,0 0 20 16,0 0-16-16,0 0 3 0,0 0-7 0,0 0-3 16,0 0-3-16,0 0-1 0,0 0-10 15,0 0 1-15,0 0 5 0,0 15 12 16,0-15-5-16,0 13-14 0,0-13-10 16,0 0 18-16,0 0 5 0,17 0 7 15,-17 0 2-15,0 0-3 0,0 0-13 16,0 0 15-16,0 0-18 0,0 0 19 15,0 0-2-15,0 0 16 0,0 0-12 16,0 0-10-16,0 0 4 0,0 16-9 0,0-16 3 16,0 0-6-16,0 16 4 15,0-16 17-15,0 12 2 0,0 2-12 0,0-6-16 16,14-3 15-16,-14-1-18 0,0 2 24 16,0 0 24-16,10-2 10 0,-10-2-1 15,0 0 17-15,0-1 9 16,5 0 61-16,-2-1-75 0,-3 0 2 0,0 0 1 15,3 0 12-15,-3 0-3 0,0 0 29 16,0 0-79-16,0 0-16 0,0-16-1 16,0 16-11-16,-18-15-16 0,18-10-8 15,0 7-6-15,-16-4-17 0,16 0 6 0,-20-3 5 16,-6-25 18-16,9 24 29 16,1 2 12-16,0 3-10 0,1 2-5 15,-10-8-10-15,15 16 7 0,0 4 18 0,5 0 2 16,-1 3 15-16,2 1 7 15,1 2 5-15,3 1-27 0,0 0-6 0,0-1-9 16,0 1 8-16,28 0 13 0,5 0-3 16,-14 0 2-16,4 0 3 0,5 17-4 15,2-17 2-15,34 12 21 0,-30-12-26 16,-2 12 6-16,-2-12-15 0,-2 14 10 16,16-1 57-16,-30-8 0 0,-3-2 25 15,-7 1-6-15,-1-2 55 0,-3 1 24 0,0 2 85 16,-30-2-207-16,11 1-51 0,-3 6 0 15,-3 1 0-15,-30 16 0 16,26-12 0-16,0 0 0 0,1 1 0 16,4 1-37-16,2-3-139 0,-4-2-827 0,14-7 100 15,7-5-393-15,5 0-306 0,0 0 180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1T14:39:52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14034 13021 1512 0,'0'7'87'0,"0"-2"76"16,0 3 46-16,0 17 216 0,0-8-293 0,0 1-15 16,0 7 5-16,0 5 27 15,0 5 21-15,0 54 287 0,0-32-148 16,0 10 85-16,0 9 31 0,0 12 24 0,0 113 326 16,29-90-467-16,-29 9-39 0,27 9-57 15,-11-1-44-15,-3-1-51 0,10 114-1 16,-12-126-92-16,0-9-12 0,-2-12-4 15,-2-11-5-15,9 52-50 0,-9-83-36 16,1-5-97-16,-3-8-160 0,-3-10-149 16,3-7-248-16,1 3-1250 0,-6-22 764 0,0-3 260 15,0-21 341-15</inkml:trace>
  <inkml:trace contextRef="#ctx0" brushRef="#br0" timeOffset="1358.2049">14077 13040 937 0,'0'-6'157'15,"0"3"4"-15,0-2 71 0,0 0 6 16,0 0 17-16,0 0-20 0,0-6 150 16,0 7-201-16,0-9 471 0,-14 10-431 15,14-1-13-15,0 3 15 0,0-1 6 16,-9 0 160-16,9 2-265 0,0 0-28 16,0-3-20-16,0 3 0 0,0 0 3 15,0 0 37-15,23 0-69 0,-6 0-13 16,8 0 8-16,7 0-12 0,53 0 71 15,-31 0-51-15,12 0 11 0,7 0-13 16,9 0 14-16,3 0-15 0,94-22 9 16,-81 5-55-16,-3 17-11 0,-4-17 4 15,-3 17-5-15,68-16 19 0,-91 5-11 16,-6 11 10-16,-7-6-10 0,-9 6-1 0,-10 0-9 16,12 0-2-16,-33 0 16 0,-3 0 37 15,-5 0 21-15,-4 0 13 0,0 19 101 16,0-19-110-16,-25 16 0 0,25-16-1 15,-19 16 7-15,19-7 7 0,-17 12 64 16,1-8-71-16,16 2 9 0,0 2 11 16,-9 4 11-16,9 28 90 0,0-20-88 15,20 8-5-15,-20 5-22 0,23 5-15 16,-5 8-38-16,23 70-11 0,-17-54-11 16,0 6-1-16,2 3-2 0,0 3-4 15,22 84-1-15,-24-83 7 0,1 0 6 0,-3-1 5 16,1-2 6-16,-1-4 0 0,20 60 40 15,-21-74-14-15,-2-5 6 0,-1-5-1 16,-1-5-5-16,15 36 9 0,-22-46-41 16,2-2-5-16,-3-4-10 0,1-3 2 15,0 0-1-15,6 12 6 0,-10-24-11 16,3-3 0-16,-4-2-17 0,0-4-9 16,1 4-50-16,-6-8 46 0,0-1 9 15,0-2 10-15,0-1 7 0,0 0 9 16,-24 0-3-16,-1 0 3 0,8 0 0 15,-4 0 4-15,-3 0-2 0,-24 0-8 0,17 0-1 16,0 0-3-16,-4 17 7 0,-1-17 2 16,-1 14 16-16,-38 0-15 0,35-14 14 15,2 14-10-15,1-14 11 0,-1 13 5 16,-31-4-19-16,35-9 1 0,-4 10-5 16,1-8 4-16,0 1-5 0,-3 1 4 15,-44 1 4-15,39-2-1 0,-2 2-1 16,0-2 0-16,-2 3-2 0,-48 10 2 15,50-8-1-15,-1 2 3 0,-1 1-2 16,6-2 2-16,-1 3-1 0,-37 7 4 16,42-10-7-16,1-1 4 0,7-1-5 15,-3-2 3-15,-20 2 9 0,32-4 1 16,-1-2-3-16,3 3-3 0,2-4 15 16,-2 3-3-16,-12 2 45 0,14-3-36 15,2 3 4-15,2-3-16 0,1 2-3 0,-9 4-5 16,13-5-5-16,3-3 3 0,-1 2-3 15,2 1 12-15,3-3 5 0,-1 0 12 16,3 0-19-16,0 0-5 0,0 0-2 16,0 0-4-16,-21-18 9 0,21 18-4 15,0-14-1-15,-18 14-4 0,18 0 0 0,0 0 0 16,-17 0 0-16,2 0 0 16,15 0 0-16,-14 0 0 0,10 0 0 0,-5 0 0 15,7 0 0-15,0 0 0 0,2 0-8 16,0 0-19-16,0 0-33 0,22 0-270 15,-22-17 21-15,26 17-204 0,-7-21-164 16,6 7-386-16,29-23-1562 0,-23 15 1390 16,0-3 452-16</inkml:trace>
  <inkml:trace contextRef="#ctx0" brushRef="#br0" timeOffset="1943.7904">15204 13222 1269 0,'-6'-9'47'0,"2"1"59"0,-4-1 39 0,4-1 56 16,-5-9 210-16,3 10-204 0,5 1 36 15,-1-1 33-15,2 3 72 0,0 1 43 16,0-2 260-16,0 6-430 0,0 0-72 15,0 1-22-15,0 0-4 0,0 0 161 16,0 0-121-16,0 26 12 0,0-9-11 16,0 2-11-16,0 6-36 0,26 42-2 15,-26-26-85-15,24 5-25 0,-24 2 1 16,25 1 1-16,1 46-40 0,-14-52-21 16,-1-2-49-16,0-9-73 0,0-3-87 15,1-7-200-15,4 9-915 0,-12-19 517 0,2-8-4 16,-5-3 94-16,-1-1 142 0</inkml:trace>
  <inkml:trace contextRef="#ctx0" brushRef="#br0" timeOffset="2158.7223">15029 13404 3313 0,'-2'-3'105'16,"0"-1"85"-16,0 1 91 0,2 1 84 0,0 0 240 16,23 2-380-16,-23 0-73 15,28 0-65-15,-5 0-37 0,4 16-62 0,29-16-217 16,-24 0-100-16,-3 0-238 0,0 12-173 16,0-12-217-16,-6 0-59 0</inkml:trace>
  <inkml:trace contextRef="#ctx0" brushRef="#br0" timeOffset="2558.493">15301 14524 3605 0,'0'0'79'0,"0"0"58"15,0 0 55-15,25-17 498 16,4 17-507-16,-8 0-59 0,30-12-40 16,-23 12-161-16,-2 0-193 0,1 0-250 15,-2 0-232-15,18 0-1151 0,-27 0 1151 0,-1 0 240 16</inkml:trace>
  <inkml:trace contextRef="#ctx0" brushRef="#br0" timeOffset="3337.7335">14243 13700 2112 0,'0'-5'75'16,"10"-6"275"-16,-10 9-47 0,8-5 56 16,-8 4 65-16,0 3 45 0,4-3 369 0,-4 2-547 15,0 1-50-15,0 0-45 0,0 0 19 16,0 0 2-16,0 0 217 0,0 0-240 15,0 0-18-15,-18 0-34 0,18 0-9 16,-11 0 38-16,11 0-114 0,-8 0-18 16,8 0-5-16,-10 0-3 0,6 0-19 15,-1-18-9-15,3 0-12 0,2 18-2 16,0-20 3-16,0 20-4 0,20-17-8 16,-20 4 0-16,22 13-4 0,-22-9-10 15,35 9-12-15,-15 0-1 0,21 0-25 16,-22 19 43-16,4-19 3 0,1 20-3 15,-2-20-5-15,20 36-14 0,-23-36 31 0,4 24 7 16,-2-13-4-16,-1-2 2 0,-2 0 0 16,15 5-15-16,-19-14-1 0,-1 6-25 15,3-6-34-15,-5 0-40 0,11-22-190 16,-15 22 155-16,-2-27-5 0,-3 10-2 16,0 0-23-16,-2-4 2 0,0-17-183 15,-20 18 155-15,20 5-63 0,0 2-56 16,-22 5-77-16,22 8-415 0,0 0 363 15,-14 0-86-15,14 31-54 0,0-12-11 0,0 5 169 16</inkml:trace>
  <inkml:trace contextRef="#ctx0" brushRef="#br0" timeOffset="3873.7129">14445 14629 2202 0,'-6'1'60'0,"-2"2"54"0,0-3 59 15,3 1 54-15,1-1 11 0,-3 0 280 16,2 0-264-16,3-16-30 0,2 16-46 16,0-19-3-16,0-5 102 0,0 12-149 15,0 0-16-15,0-2-15 0,0 1-12 16,0 1-21-16,0-6 11 0,23 11-56 15,-23 2-10-15,18 5 10 0,-18 0-9 16,18 0-5-16,2 0 3 0,-20 18-4 0,20-18 3 16,-9 22-7-16,0-22 0 0,17 23 19 15,-11 0-1-15,-1-23 10 0,5 21 0 16,-3-13 1-16,20 5 8 0,-21-13-10 16,1 8 13-16,-1-8 24 0,-2 0 3 15,-1 0-4-15,10 0 4 0,-10-19-50 16,-3 19-14-16,0-24-17 0,-4 7-13 0,4-24-143 15,-8 19 50-15,-3-2-64 0,0-2-87 16,-22-50-1054-16,22 55 845 16,-19 3-17-16,19 4-118 0,-18-3-662 15,4 17 814-15</inkml:trace>
  <inkml:trace contextRef="#ctx0" brushRef="#br0" timeOffset="8143.7527">7739 4257 3043 0,'0'3'102'15,"-8"3"371"-15,-2-2-81 0,6-3 8 16,1 2-11-16,-1 0 34 0,2-1 42 16,-1 1 431-16,0-3-490 0,3 0-73 15,0 0-19-15,0 0-50 0,0 0 18 16,0 0-273-16,0 0-9 0,0 0 0 0,0-16 0 15,-16 2 0-15,16 14 0 16,0-21 0-16,0 8 0 0,0-1 0 0,0-4 0 16,0-19 0-16,0 15 0 0,0 0 0 15,28-1 0-15,-28 0 0 0,29 1 0 16,10-15 0-16,-19 18 0 0,0 5 0 16,0 0 0-16,-1 3 0 0,16-3 0 15,-19 10 0-15,0 4 0 0,0 0 0 16,-1 0 0-16,13 29 0 0,-14-29 0 15,-2 28 0-15,0-9 0 0,0-2 0 16,0 1 0-16,8 22 0 0,-10-22 0 16,-1 0 0-16,3-2 0 0,-3 0 0 15,12 12 0-15,-10-16 0 0,0 0 0 0,0-3 0 16,-1-2 0-16,0-1 0 0,11-3 0 16,-10-3 0-16,0 0 0 0,-1-19 0 15,2 19 0-15,10-60 0 0,-10 32 0 16,-2-1 0-16,-2-1 0 0,1 1 0 15,-2 0 0-15,0-12 0 0,-3 24 0 16,-3 5 0-16,-1 7 0 0,0 5 0 16,0 0 0-16,0 0 0 0,0 0 0 15,-24 27-172-15,24-27-256 0,-16 26-357 0,3 0-2123 16,13-10 1289-16,0-16 356 16</inkml:trace>
  <inkml:trace contextRef="#ctx0" brushRef="#br0" timeOffset="9425.979">7992 7882 2566 0,'0'0'117'16,"0"0"136"-16,-17 15 160 0,17-15 677 15,0 14-609-15,-13-14-45 0,13 11-38 16,0-11-11-16,0 9-15 0,0-5 159 16,-8-2-318-16,8-2-38 0,0 0-17 0,0 0 17 15,0 0 113-15,0 0-201 0,0 0-43 16,0 0-37-16,0-18-7 0,0 18 0 16,0-45 0-16,0 24-4 0,0-4-12 15,0 3-18-15,0-3 2 16,18-21-20-16,-1 26 49 0,-17 1-3 0,21 4 2 15,-9 1-2-15,1 4 4 0,14-1-2 16,-15 10-2-16,0 1 1 0,2 0 2 16,0 0 2-16,16 20 6 0,-15-20-3 0,2 21-4 15,3-21 2-15,-1 25 6 16,1-10-6-16,20 15-2 0,-21-13 5 0,1-2 3 16,1 0-2-16,-3-1 8 0,19 10-8 15,-19-16-1-15,1-1-1 0,-3-2 1 16,0-5 5-16,-1 0-3 0,16-19-10 15,-16 19-16-15,-3-32-21 0,-3 12-12 16,1-4-14-16,2-24-35 0,-9 25 75 16,-2 2 14-16,0-1 13 0,0 5 1 15,-1 3 3-15,2-3-14 0,-2 12-9 16,0 5-31-16,0 0-52 0,0 0-92 16,7 18-684-16,-2-18 167 0,0 19-362 15,3-19-235-15,-1 25-68 0,5-25 262 0</inkml:trace>
  <inkml:trace contextRef="#ctx0" brushRef="#br0" timeOffset="11591.0854">4030 5678 2388 0,'-7'0'61'0,"2"0"107"15,-1 0 123-15,0 0 610 0,2 0-448 16,2 0-73-16,0 0-82 0,0 0-13 0,2 0 316 16,0 0-263-16,0 0-3 15,30 0-32-15,-30 0-15 0,37 0-27 16,15 0 169-16,-22 0-259 0,1 0-53 0,2 0-49 16,-1 13-26-16,30-13-34 0,-37 8-9 15,-1-8 0-15,-4 8 0 0,-3-4-30 16,-6 0-93-16,-1 8-455 0,-10-5-23 15,0 0-238-15,-29 2-399 0,6-1-366 16,-31 12-899-16</inkml:trace>
  <inkml:trace contextRef="#ctx0" brushRef="#br0" timeOffset="14344.2747">10109 4471 1879 0,'-6'-11'224'0,"5"11"-1"15,1 0 82-15,0-8 19 0,0 8 71 16,0 0 416-16,24-3-426 0,-24 3-72 16,18-4-64-16,-3 2-36 0,4 0-48 15,22-2 47-15,-18 3-163 0,1 1-49 16,3 0-27-16,0 0-32 0,16 0-240 15,-23 18-71-15,-5-18-299 0,-4 0-291 16,-3 21-241-16,-3-21 157 0</inkml:trace>
  <inkml:trace contextRef="#ctx0" brushRef="#br0" timeOffset="15096.0139">10099 6924 3457 0,'-4'0'214'15,"-2"0"114"-15,2 0 99 0,4 0-20 16,0 0 271-16,24 0-356 0,-24 0 1 0,29 0-48 16,-9 0-32-16,5 0-107 0,24 0-36 15,-24-15-91-15,-1 15-5 0,-3 0-13 16,-1 0-42-16,9 0-351 0,-21 0 0 15,-4 0-135-15,-1 0-269 0,-3 0-225 16,0 0-245-16,-21 18-639 0</inkml:trace>
  <inkml:trace contextRef="#ctx0" brushRef="#br0" timeOffset="27947.9651">11512 5310 2220 0,'0'0'88'0,"0"0"76"0,0 0 315 16,0 0-188-16,0 0 18 0,0 0 27 15,0 0-4-15,0 0-63 0,0 14 111 16,0-14-248-16,0 13-16 0,0-1-8 16,0 5 13-16,0 2 1 0,0 34 89 15,17-24-131-15,-17 5-4 0,19 2-15 16,-19-2-30-16,17 30-26 0,-5-36-14 16,-12-3-17-16,12-1-54 0,-12-4-67 15,0-6-79-15,6 3-557 0,-6-10 163 16,0-4-166-16,0-3-171 0,0 0 44 15,-25 0-262-15</inkml:trace>
  <inkml:trace contextRef="#ctx0" brushRef="#br0" timeOffset="28143.9597">11373 5620 2665 0,'0'-3'79'0,"-3"3"393"0,3 0-27 15,0 0 82-15,21 0 3 0,-21 0 28 0,42 0-66 16,27 17 154-16,-25-17-504 16,3 0-91-16,5 15-66 0,-3-15-80 0,45 23-519 15,-54-12-72-15,-3 1-372 0,-5-3-349 16,-7 3 120-16,-7-2 343 0</inkml:trace>
  <inkml:trace contextRef="#ctx0" brushRef="#br0" timeOffset="29153.7445">9107 13528 2162 0,'-5'-10'38'16,"-4"0"114"-16,4 10-16 0,2 0 35 16,1 0 63-16,-1 24 52 0,1-7 69 15,-1 31 397-15,1-14-396 0,2 10-64 0,0 7-64 16,22 14-32-16,-22 15-30 0,63 115 68 15,-36-74-159-15,3 13-39 0,-3 13-4 16,1 11 21-16,18 156 22 0,-30-167-63 16,-2-2-15-16,-5-14-6 0,-9-11 0 15,8-16-45-15,-8 49-265 0,0-92 44 16,0-15-198-16,-21-13-284 0,21-14-401 16,-20-16-1046-16</inkml:trace>
  <inkml:trace contextRef="#ctx0" brushRef="#br0" timeOffset="30233.942">8946 13525 2130 0,'-9'11'175'15,"2"-11"-9"-15,7 0 78 16,-3 0-11-16,2 0 32 0,1 0 50 0,0 6 415 15,0-6-366-15,34 0-64 0,-11 0-75 16,14 0-15-16,70 0 269 0,-35 0-222 16,14 0 0-16,13-20-61 0,11 20-20 15,10-14-50-15,123-4 9 0,-119 18-114 16,-2-20-13-16,-7 20-8 0,-8-12 1 16,78 12-2-16,-107 0-3 0,-7 0-5 15,-9 0-1-15,-9 21-5 0,-4-21 3 16,28 44-9-16,-46-26 11 0,-4 3 2 15,-5 1 9-15,-3 3 1 0,11 24 4 16,-22-25-2-16,-2 0-4 0,1-2 14 16,-2 0-5-16,-3-1-1 0,2 21 27 0,-4-18-2 15,1 3 7-15,5 3-4 0,-4 2-1 16,11 49 5-16,-4-32-18 0,5 5 2 16,0 8 1-16,3 7-4 0,3 3-11 15,24 81-3-15,-20-74 21 0,1 0 30 16,-1 2 18-16,3 0 31 0,22 73 66 15,-26-81-102-15,1 4-27 0,0-2 8 16,-2-3 17-16,-2-6-4 0,19 51 33 16,-22-62-85-16,1-7-13 0,-1-3-5 0,-3-1 10 15,14 30-12-15,-17-43 4 16,0 0-11-16,-2-3 1 0,-1-2-12 0,0-5-17 16,1 7-80-16,-7-17 51 0,-2-6-5 15,0 2 12-15,0-6-6 0,0 0-36 16,-20-1 58-16,20 0 15 0,-25 0 12 15,9 1-10-15,-4-1 4 0,-29 4-58 16,20 0 32-16,-3 2 8 0,-6 1 9 16,-3 3 9-16,-48 11 10 0,42-9 12 15,-5 1 3-15,-1-2 2 0,-1-2-4 16,0-2 7-16,-59 4-2 0,56-6 6 0,1-1-5 16,-1 0 9-16,-2-1 6 0,-50 4 40 15,54-2-23-15,-2-1 2 16,-1-1-8-16,-2-1-6 0,2-1-10 0,-59 1-11 15,57 2-5-15,3 0 0 0,0 0 2 16,4 3-1-16,-46 9 1 0,54-5 2 16,0-2-2-16,-68 20-1 15,81-23 1-15,3 1 0 0,2-3 4 16,-17 2 0-16,26-5 2 0,-1-1 3 16,4 0 5-16,3 0 9 0,3 0 6 0,-4 0 29 15,8-20-40-15,0 20-3 16,5 0-14-16,-2-18-7 0,1 6-95 0,1 12-22 15,0-10-99-15,0 10-153 0,0-13-140 16,0 1-1073-16,20-3-594 16,-20 4 1160-16</inkml:trace>
  <inkml:trace contextRef="#ctx0" brushRef="#br0" timeOffset="30954.7667">10559 13894 1701 0,'0'0'84'0,"1"14"70"0,0-14 302 16,0 18-240-16,0-18-1 0,1 20 11 15,-2-5 13-15,5-1-13 0,5 25 86 16,-4-20-215-16,0 5-33 0,1 1-28 16,2-2-13-16,6 23-18 0,-8-24-15 15,0-1-43-15,0-3-83 0,-1-1-122 16,-1-5-108-16,2 2-627 0,-5-11 408 15,2-3-52-15,-3 0 141 0</inkml:trace>
  <inkml:trace contextRef="#ctx0" brushRef="#br0" timeOffset="31129.9744">10495 14044 2516 0,'0'0'96'0,"0"0"376"15,22 0-71-15,-22 0 23 0,24 18-36 16,-9-18-70-16,18 0-31 0,-14 13-327 16,1-13-132-16,2 0-235 0,2 0-236 15,-4 0-246-15,23 0-983 0,-26 0 1279 0</inkml:trace>
  <inkml:trace contextRef="#ctx0" brushRef="#br0" timeOffset="34091.0128">10967 15463 1904 0,'-2'0'86'0,"1"9"63"0,-1-9 39 16,2 0 215-16,0 0-223 0,0 0 24 0,24 0 53 16,-24 0 46-16,41-21 260 0,-23 21-360 15,1-13-63-15,1 13-65 0,0 0-26 16,0 0-29-16,13-9-160 0,-21 9-110 15,-4 0-196-15,-1 0-186 0,-7-5-318 16,0 2 21-16</inkml:trace>
  <inkml:trace contextRef="#ctx0" brushRef="#br0" timeOffset="35190.9893">9278 14168 829 0,'0'0'43'0,"0"0"41"15,13 0 241-15,-13 0-117 0,0 0 38 16,0 0 17-16,0 0 19 0,0 0 238 16,0 0-285-16,0 0 2 0,0 0 3 15,0 0 17-15,0 0-7 0,0 0 195 16,0 0-235-16,0 0-27 0,0 0-22 15,0 0 2-15,0 0 54 0,0 0-141 16,0 0-47-16,0-18-15 0,0 8-5 16,0-1-11-16,0-18 15 0,15 12-15 15,-15 2-8-15,0-3 8 0,7 4-7 0,1-12 10 16,-3 16-2-16,-1 2-4 0,4 3-4 16,-2 1 7-16,1 3-3 0,16 1 15 15,-12 0-3-15,3 19-1 0,0-19-4 16,3 24 0-16,15 5-5 0,-18-14 6 15,0-1 0-15,0 0-5 0,1-2 5 16,-3-1-1-16,13 6 1 0,-14-11-3 16,1-6 4-16,-1 0-8 0,1 0 1 15,11 0-50-15,-14-21 5 0,3 21-13 0,-1-26-16 16,-3 11-47-16,1 0-45 0,1-9-364 16,-7 14 183-16,-1 10-50 0,-2-14-14 15,0 14-64-15,0 0-642 16,0 0 503-16,0 0 100 0,0 29 190 15</inkml:trace>
  <inkml:trace contextRef="#ctx0" brushRef="#br0" timeOffset="35872.2656">9675 15623 1961 0,'0'2'76'0,"0"0"49"0,-14 1 54 16,14 1 311-16,0-1-184 0,0-3 63 16,0 3 26-16,0-1 18 0,0-2 168 15,0 0-437-15,0 0-62 0,0 0-26 16,0 0-20-16,0 0 6 0,0-19 25 15,0 4-41-15,0 15-6 0,0-20-4 16,0 11 1-16,19-15 32 0,-19 14-24 16,0-2-13-16,21 3-1 0,-21 1-5 15,12 0-5-15,0-1 3 0,-12 6-8 16,10 3-1-16,-5 0 0 0,0 0 5 16,6 0 5-16,-4 19 0 0,2-19 1 0,-2 15 9 15,5-15-8-15,-1 21 9 0,17 1 6 16,-14-11-2-16,2 1-18 0,1 0-3 15,0-3 2-15,18 6-53 0,-19-15-20 16,-1 8-57-16,0-8-112 0,-2 0-221 16,19-27-1736-16,-26 27 1391 15,2-29 134-15</inkml:trace>
  <inkml:trace contextRef="#ctx0" brushRef="#br0" timeOffset="36418.2808">9962 14580 1716 0,'0'0'63'0,"0"0"55"0,0 0 52 0,0 0 61 16,0 0 237-16,0 0-194 0,0 0 38 15,0 0 39-15,0 0 50 0,0 0 343 16,0 14-455-16,0-14-58 0,0 16-43 15,0-2 1-15,20 4-11 0,3 29 68 16,-23-19-166-16,24 3-33 0,-9 1-2 16,-3 3-18-16,12 27-9 0,-15-35-20 15,-1-2-8-15,0-4-42 0,-3-6-74 16,-1-4-88-16,1 4-486 0,-5-15 60 0,0 0-162 16,0 0-185-16,0 0-74 15,0-29-351-15</inkml:trace>
  <inkml:trace contextRef="#ctx0" brushRef="#br0" timeOffset="36852.9675">9927 14512 1750 0,'-3'-3'235'0,"1"3"-46"0,2 0 58 15,0 0-28-15,-1 0 17 16,0 0 300-16,1 0-232 0,0 0 28 0,0 17-3 16,23-17-16-16,-23 20-58 0,49 9 88 15,-24-15-220-15,1 2-13 0,1 0-21 16,3 2 11-16,30 10 49 0,-31-13-102 16,0-6-24-16,-3 5-24 0,-1-4 3 15,-3 0-8-15,11 4 8 0,-20-7-1 16,-3-3 0-16,-3 1-8 0,-2-2 10 15,0 5-3-15,-4-5 9 0,-1 1-7 16,0 2 3-16,0 1-2 0,0 0-5 16,-20 15-4-16,20-10 4 0,-17 2-7 15,17 4 8-15,-20 3-5 0,-4 27 22 0,11-22 0 16,1 2 4-16,1-2-15 0,2 3 21 16,0-3-12-16,-3 23 39 0,7-29-46 15,3-2-3-15,-1-2-9 0,3-5-3 16,-2 4-91-16,2-10-59 0,-2-4-83 15,0-1-216-15,1 0-266 0,-1-26-147 16,2-5-1191-16,0 8 1334 0,0 0 241 16</inkml:trace>
  <inkml:trace contextRef="#ctx0" brushRef="#br0" timeOffset="37273.7348">10291 14502 1158 0,'-2'0'88'15,"2"0"62"-15,0 0 287 0,0 0-256 16,0 0-22-16,0 0-18 0,0 0 15 16,0 0-9-16,0 0 131 0,0 0-154 15,0 0 3-15,0 0-1 0,0 0 12 16,0 0 176-16,0 0-107 0,0 0 10 16,0 0 40-16,16 0 7 0,-16 22-33 15,25 5 162-15,-25-8-228 0,21 2-1 16,-10 6 26-16,1 3 30 0,9 42 180 15,-9-33-263-15,-4 7-47 0,1-2-51 16,-1 0-17-16,4 39-17 0,-7-15-54 16,-3-41-58-16,0 11-398 0,-1-23 133 15,0-7-123-15,0-3-194 0,0-2-181 16,-1-3-1278-16,0-22 1370 0,0 22 270 16</inkml:trace>
  <inkml:trace contextRef="#ctx0" brushRef="#br0" timeOffset="38051.9629">9936 14815 690 0,'0'0'22'15,"15"0"18"-15,-15 0 77 0,0 0-41 16,0 0 16-16,0 0 18 0,0 0 21 16,0 14 12-16,0-14 199 0,0 0-141 15,0 0 11-15,0 9-10 0,0-9 0 16,0 0 167-16,10 0-183 0,-10 0 22 15,0 0 21-15,8 0 32 0,-3 0 5 16,0-14 244-16,-3 14-284 0,0 0-10 16,-1 0-29-16,-1 0-2 0,0 0-22 0,0 0 148 15,0 0-160-15,0 0 1 0,0 0-20 16,0 0-17-16,0 0 44 0,0 0-104 16,0 0-8-16,0 0-5 0,0 0 2 15,0 0-6-15,-14 0 2 0,14 0-28 16,-14 0-12-16,14 0 5 0,-17 0 2 15,-7 0 2-15,10 0-9 0,0 0 4 16,-2 9 1-16,0-9-3 0,-1 8 1 16,-13 0-11-16,14-2 5 0,0 0-2 15,3 0-4-15,1-1-9 0,-3 2-130 16,7-6-4-16,5 1-82 0,1-2-71 0,2 0-108 16,0 0-221-16,0 0-1061 0,0 0 699 15,23 0 64-15,-23-24 274 0</inkml:trace>
  <inkml:trace contextRef="#ctx0" brushRef="#br0" timeOffset="38729.7749">10463 14766 690 0,'-2'0'11'0,"0"0"-11"16,-5 0 11-16,3 0-17 0,0 0 17 15,-1 0 7-15,1 0 16 0,1 0 13 16,-6 0 72-16,8 0-71 0,-1 0 0 16,-1 0-6-16,0 0 0 0,1 0 19 15,-3 0 76-15,1 0-70 0,-1 14-9 0,2-14-1 16,0 0 7-16,1 0 65 0,-1 0-74 16,0 0-14-16,2 0-11 0,-1 0-17 15,-1 10 3-15,-1-10 49 0,1 0-6 16,1 0 23-16,-1 0 20 0,2 0 41 15,0 3 25-15,1-3 216 0,0 0-166 16,0 0 14-16,0 0 0 0,0 0 18 16,0 0 208-16,0 0-232 0,0 0-12 15,16 0-7-15,-16 0 8 0,13 0-20 16,7-14 164-16,-9 14-194 0,4 0 10 16,0 0-4-16,4 0-1 0,22-9 67 15,-18 9-178-15,0-8-38 0,2 3-18 16,-2-2-24-16,-3 3-35 0,14-8-174 0,-20 10 13 15,-4-2-55-15,-4 2-104 0,-2 1-224 16,-2 1-1013-16,-2 0 586 0,0 0 107 16,-22 0 256-16</inkml:trace>
  <inkml:trace contextRef="#ctx0" brushRef="#br0" timeOffset="39353.0589">10147 15041 427 0,'0'0'18'0,"0"0"18"0,0 0 78 15,0 0-66-15,0 0-1 0,0 0-4 16,0 0-5-16,0 0 31 0,0 0 55 0,0 0-42 15,0-16 15-15,0 16 45 0,0 0 36 16,0-13 20-16,0 13 163 0,0-12-202 16,0 12-9-16,0 0 2 0,14-9 14 15,-14 9 203-15,0 0-157 0,0-3 21 16,0 3 1-16,0 0 14 0,0 0-30 16,0 0 158-16,0 0-228 0,0 17 2 0,0-17-23 15,0 15 9-15,0 6 31 0,0-5-124 16,0 0-23-16,0 2 6 0,17 3-34 15,-17-1-29-15,18 20-261 0,-18-20-100 16,13-2-249-16,-13-2-294 0,10-2-223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1T14:34:16.4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6088 2085 2341 0,'-16'0'57'16,"16"24"52"-16,-12-4 60 0,12 6 96 15,0 8 68-15,0 53 374 0,0-32-421 16,0 9-54-16,19 10-67 0,-19 9-19 0,25 103-7 16,1-85-97-16,-26 8-24 15,22-2-7-15,-22 1-5 0,16-4-10 0,-16 75-36 16,0-101-83-16,0-10-182 0,0-10-204 16,0-7-160-16,0-10-188 0,0 17-768 15,-20-34 1071-15</inkml:trace>
  <inkml:trace contextRef="#ctx0" brushRef="#br0" timeOffset="454.9976">5865 3807 636 0,'0'15'37'15,"0"-15"55"-15,0 0 68 0,-16 0 64 16,16 12 259-16,-14-12-284 0,14 7 2 16,0-7-9-16,-9 4 9 0,9 1 206 15,0-2-229-15,-4 0-1 0,4-1-15 16,0 0 23-16,0 0 5 0,0 2 244 16,25-4-215-16,-25 0 1 0,36 0-48 15,-5 0-18-15,8 0-43 0,58-23 28 0,-39 4-85 16,0 19-4-16,3-19-18 15,0 19-6-15,46-20-10 0,-65 10-32 0,-4 10-36 16,-7-7-68-16,-7 7-148 0,-6 0-239 16,-7 0-1046-16,-11 0 548 0,0 24 186 15,-22-24 239-15</inkml:trace>
  <inkml:trace contextRef="#ctx0" brushRef="#br0" timeOffset="783.8384">6152 3849 715 0,'0'-7'112'0,"0"7"99"0,0-3 71 16,0 3 422-16,0 0-401 0,0 19 22 16,-18-19-16-16,18 30 15 0,-13 15 178 15,-7-17-355-15,7 4-54 0,-3 7-20 16,-4 5-3-16,-1 4-19 0,-24 61-3 16,20-51-46-16,1 2-7 0,0-4-37 0,4-3-48 15,-9 31-297-15,19-54 77 0,3-5-79 16,4-8-104-16,0-8-192 0,3-6-13 15,0-3-303-15</inkml:trace>
  <inkml:trace contextRef="#ctx0" brushRef="#br0" timeOffset="1156.6775">6194 3700 2396 0,'0'0'131'0,"-19"27"100"16,19-9 85-16,0 4 80 0,-16 31 245 16,16-23-359-16,0 2-30 0,0 7-48 0,0 1-23 15,34 50 61-15,-12-42-153 0,3 4-21 16,0 4-19-16,3 0-19 0,-1 0-11 16,26 46-5-16,-28-54 9 0,-4-6 6 15,0-3 8-15,-1-5-2 0,10 17 6 16,-19-34-42-16,0-1-7 0,-3-1-3 15,-2-7 2-15,-3-2-4 0,-1 2 9 0,-2-8-9 16,0 0 3-16,0 0-31 0,-21 0-16 16,-9 0-59-16,10-21 62 0,-5 21-20 15,-5-16 2-15,-5 16 8 0,-1-18 36 16,-44 5 23-16,38 13 15 0,0 0 2 16,2 0 15-16,2 0 20 0,-25 0 7 15,39 20-60-15,3-20-67 0,7 19-124 16,4-19-260-16,7 20-298 0,3-5-1502 15,25-15 1393-15</inkml:trace>
  <inkml:trace contextRef="#ctx0" brushRef="#br0" timeOffset="1903.0184">6275 4812 1629 0,'-13'-20'190'0,"13"10"-11"15,-15 3 32-15,15 0-33 0,-14 2-12 16,14 1-21-16,-7 2 113 0,7 0-142 15,0 2 40-15,0 0 100 0,0 0 87 16,0 55 438-16,23-27-483 0,-23 11-42 0,23 9-40 16,-23 13-33-16,28 12-29 15,-2 103 8-15,-13-72-139 0,-13 7-15 0,13 5-14 16,-13 0-10-16,0 101 11 0,0-121-28 16,-22-9-63-16,22-12-67 0,-20-9-79 15,20-11-121-15,-18 26-789 0,18-52 388 16,0-8-178-16,0-10 101 0,-11-6 152 15</inkml:trace>
  <inkml:trace contextRef="#ctx0" brushRef="#br0" timeOffset="2531.987">5970 6293 1563 0,'0'0'166'16,"0"0"6"-16,0 0 50 16,16 0 4-16,-16 0 30 0,0 0 46 15,12 0 435-15,4 0-354 0,-3 0-37 0,2 14-64 16,8-14-40-16,38 13 51 0,-23-13-206 16,3 0-25-16,8 7-32 0,5-7 17 15,1 0-21-15,51 0 12 0,-55 0-33 16,-6 0-6-16,-2-16-3 0,-9 16-6 15,15 0-41-15,-33 0 30 0,-5 0 1 16,-2 0 10-16,-6 0 10 0,-3 25-3 0,0 1-58 16,-26-6-1-16,26-1-17 15,-32 5-3-15,11 3-19 0,-29 36-123 0,24-31 94 16,-3 4 14-16,2 1 29 0,-2 0 35 16,2 0 27-16,-22 33 66 0,10 0 79 15,10-6 22-15,17-35-86 16,2-3-10-16,3-2-12 0,0-2 1 15,0 11 27-15,5-23-20 0,1-3 10 16,1-6-4-16,0-1-7 0,0 0-16 16,-5-41-21-16,4 16-5 0,-3-3-8 15,-1-4-1-15,-3-7-37 0,-19-44-84 0,5 38 57 16,-4 1-12-16,-3 2-2 0,-2 5-13 16,2 3-20-16,-26-14-170 15,31 30 77-15,4 8-43 0,6 6-48 0,3 4-76 16,4 0-84-16,0 25-790 0,7-25 670 15,0 30 165-15</inkml:trace>
  <inkml:trace contextRef="#ctx0" brushRef="#br0" timeOffset="2844.834">6053 7038 2365 0,'-7'0'65'0,"3"-10"84"0,2 10 79 15,2-7 429-15,0 1-282 0,20 2 11 16,-1 0-15-16,10-1 4 0,11-1-63 15,63-12 203-15,-38 10-354 0,10 0-60 0,4 2-61 16,4-1-28-16,77 2-26 0,-85 5-83 16,-7 0-92-16,-8 0-110 0,-10 0-234 15,-10 0-218-15,11 16-1293 0,-36-16 1063 16,-8 0 297-16</inkml:trace>
  <inkml:trace contextRef="#ctx0" brushRef="#br0" timeOffset="3137.8166">6424 6995 1410 0,'0'-14'81'15,"0"3"57"-15,10-6 279 0,-4 10-247 16,-6 7 28-16,4 0 71 0,-4 0 108 16,0 28 82-16,4 26 469 0,-2-12-596 15,1 13-61-15,-2 10-100 0,1 15-40 16,0 114 15-16,-2-79-115 0,0 21-74 16,0 2-79-16,-23 5-208 0,23 0-265 0,-25 118-1144 15,1-143 747-15,24-16 202 0,-15-21 240 16</inkml:trace>
  <inkml:trace contextRef="#ctx0" brushRef="#br0" timeOffset="5716.2621">7111 3692 1476 0,'-4'0'103'0,"1"0"65"16,0 0 81-16,1 0 80 0,0 0-28 16,0 0 294-16,0 0-323 0,2 0-31 15,0 0 13-15,0 0 66 0,24 0 318 16,-24 0-340-16,47 16-30 0,-9-16 32 15,14 0 3-15,14 17-50 0,93-17-18 16,-69 0-220-16,2 0-23 0,-1 0-42 16,-7 0-126-16,50-16-604 0,-87 16 15 0,-10 0-252 15,-10 0-234-15,-12 24 45 0,-11-24 364 16</inkml:trace>
  <inkml:trace contextRef="#ctx0" brushRef="#br0" timeOffset="7086.1033">7535 6959 1543 0,'0'0'102'0,"0"-16"83"16,0 9 65-16,27-7 428 0,1 9-306 0,-8 0 78 15,7 2-11-15,7 1 22 0,7-1-63 16,59 3 207-16,-38 0-388 0,4 0-54 15,0 0-74-15,1 0-45 0,55 0-49 16,-69 0-53-16,-2 14-75 0,-7-14-96 16,-9 0-181-16,-7 0-219 0,9 0-1049 15,-25 0 690-15,-5 0 175 0,-7 0 230 16</inkml:trace>
  <inkml:trace contextRef="#ctx0" brushRef="#br0" timeOffset="7396.0577">8031 7057 2456 0,'0'0'203'0,"0"0"30"15,0 0 107-15,0 0 31 0,0 17 18 16,0 9 228-16,-13-6-397 0,13 9-28 16,0 5-26-16,0 7 9 0,0 9-32 15,22 76 20-15,-22-48-146 0,29 12-10 16,-12 10-4-16,2 2 6 0,13 100-13 16,-16-108-23-16,-4-3-77 0,-12-10-92 15,18-16-223-15,-18-11-269 0,18 22-1298 16,-11-50 982-16,-7-6 292 0</inkml:trace>
  <inkml:trace contextRef="#ctx0" brushRef="#br0" timeOffset="8636.1641">7559 4811 1324 0,'0'0'97'0,"-19"0"45"0,19-19 67 16,0 19 38-16,0-15 146 0,0 15-237 16,0 0 10-16,0-14-3 0,-12 14 31 15,12 0 20-15,0-6 258 0,0 6-247 16,0 0-13-16,0 0-13 0,0 0 14 16,0 0 0-16,0 0 164 0,0 15-224 0,22-15-22 15,-22 25 0-15,14-6-6 0,5 32 108 16,-19-22-123-16,15 9 8 15,-15 4-12-15,15 9-19 0,-8 8-28 0,5 80-22 16,-6-60-33-16,0 8-3 16,1 1 13-16,-2 4-17 0,7 78 5 0,-8-95-2 15,0-3-2-15,0-9 5 0,1-7-4 16,0-6-1-16,12 26-6 0,-10-43 11 16,-1-7-3-16,2-2 10 0,-2-8-12 15,3 10 2-15,-6-21 0 0,-1 2 3 16,0-4 0-16,-2-3 5 0,0 0-2 15,0 0-3-15,0 0 11 0,0-19 4 0,0 19 16 16,-18 0-3-16,18 0 3 16,0 0-30-16,0 0-15 0,0 0-14 0,-11 0-31 15,11 0-59-15,0 0-345 0,0 0 153 16,0 0-34-16,-6 0-56 0,6 0-129 16,-3 12-692-16,3-12 550 0,0 0-70 15,0 0 54-15,-2 0 85 0,1 0 210 16</inkml:trace>
  <inkml:trace contextRef="#ctx0" brushRef="#br0" timeOffset="9933.6064">7553 3597 1516 0,'0'6'76'16,"0"0"82"-16,0 5 349 0,0-6-252 16,0 2 7-16,0-1 16 0,0 2 26 15,0 7 303-15,0-6-366 0,0-3-20 16,0 0-34-16,0 0-11 0,0-1-16 0,0 2 104 16,0-4-131-16,0-1 0 0,0 0 21 15,0-2 29-15,0 0 212 0,0 0-192 16,0 0-5-16,0 0-12 0,0 0-8 15,0 0-29-15,0-16 28 0,0 16-134 16,0-20-23-16,-18 4-11 0,18-5-3 16,-19-38-4-16,19 22-3 0,-15-8-4 15,15-6 0-15,-17-7 1 0,17-5 5 16,-23-73-3-16,15 64-6 0,0-3-14 0,1 1 0 16,2 3-10-16,-2-67-37 0,0 75 17 15,2-2-1-15,-1 5 2 16,-1 3-3-16,0 3 21 0,-12-39-29 0,9 51 43 15,0 4 6-15,1 6 3 0,0 1 7 16,-8-17 2-16,11 31-1 0,-1 0-5 16,-1 0 1-16,2 5-2 0,2-1 6 15,-2-6 2-15,3 8 0 0,2 1-2 16,0 2-9-16,0-1 6 0,1-3-4 16,0 6 19-16,0 2-5 0,0-3-2 15,0 2-5-15,0 2-1 0,0-5 0 0,0 4 8 16,0 1-9-16,0-1 6 0,0-2 2 15,0-2 3-15,12 2-7 0,-12 2 5 16,0-1 0-16,0-2 11 0,0 4 4 16,0-2 24-16,0 3-24 0,0 0-4 15,0 2 3-15,0 0-4 0,0 0 17 16,0 0-21-16,0 0 1 0,-14 0 6 16,14 0 1-16,0 0 2 0,-10 0 35 15,1 0-20-15,9 0-4 0,-11 0-3 16,4 0-6-16,-9 0 11 0,9 0-21 15,-6 0-1-15,3-16-3 0,-4 16-3 16,0 0 1-16,-18-15 19 0,-21-3 40 16,14 13-43-16,18 5-23 15,1 0 0-15,-6-5 0 0,-26 5 2 16,23 0 1-16,2 0-1 0,-3 0-3 16,-1 0-2-16,0 0 4 0,-29 17 4 15,30-17 2-15,1 13-6 0,-2-13 3 16,2 0-2-16,-26 12-4 0,30-3-2 15,0-9 4-15,-1 7 1 0,3-7-4 16,-22 12 0-16,23-8 4 0,3 0-1 0,2 1-2 16,1-4-3-16,3 2 0 0,-9-2 7 15,14-1 3-15,0 0 0 0,0 0-4 16,2 0 0-16,-5-20 1 0,6 20-3 16,0 0-2-16,2-14 1 0,-1 14-6 15,2 0 2-15,0-11-22 0,1 11-6 16,0 0-61-16,0 0-104 0,0 0-166 15,-1 0-742-15,2 0 321 0,-4 0-122 16,2 0-181-16,0 0-105 0,-1 18 320 16</inkml:trace>
  <inkml:trace contextRef="#ctx0" brushRef="#br0" timeOffset="11328.6202">6337 8710 1334 0,'0'4'77'0,"0"-1"48"16,7 0 58-16,-7-2 44 0,3-1 102 0,-3 0-201 15,2 0-9-15,-1 0 2 16,1 0 0-16,0 0-4 0,2 0 101 0,0 0-99 15,-2-14-9-15,2 14-7 0,1 0 8 16,5 0 127-16,-6 0-86 0,4 0 24 16,-1 0-4-16,2 0 26 0,2 0-12 15,9 0 116-15,-9 0-180 0,-1 0-27 16,2 12-4-16,0-12 12 0,-2 0-13 16,16 10 109-16,-13-10-112 0,4 0 6 15,4 0-9-15,3 0 12 0,33 0 60 16,-24 0-101-16,6 0-25 0,2-26-22 15,5 26 3-15,5-27-9 0,56-2 8 16,-48 14-7-16,2 0 8 0,1 1-5 16,3 4 0-16,64-4 4 0,-68 14-11 15,2-4 2-15,-1 4 0 0,-4 0-3 16,-4 0 4-16,39 0-6 0,-55 0-3 0,-3 0 8 16,-5 0-6-16,-5 0 10 0,9 14-10 15,-23-14 7-15,-2 0-6 0,-4 0 20 16,-3 0-14-16,0 0 5 0,-2 0 14 15,0 0 5-15,0 0 3 0,0 0-3 16,0 0-6-16,0 0 3 0,-14 0-17 16,14 0 0-16,0 0-4 0,0 0-6 15,-15-18 2-15,15 5-1 0,0 13 5 16,0-15-5-16,-7 15-2 0,7-17-4 0,0-1 2 16,0 9 4-16,0-4 4 0,0 2-1 15,0-1-7-15,0 2 11 0,0-11-1 16,0 13 7-16,0 3-10 0,0 0-9 15,15 1 0-15,-15 1-11 0,0 2 24 16,0-2 10-16,12 2-1 0,-5-3-1 16,2-1-7-16,9-7-6 0,-9 4 3 15,2 0-2-15,-3 0 0 0,-2 0-9 16,6-2-8-16,-7 6 13 0,-3 1 4 16,1 3 7-16,1 0 9 0,0 0 29 15,-3 0-20-15,1 25-7 0,-1-25-3 16,0 16-2-16,0-16-7 0,0 17-5 0,-1 0 0 15,0-17-3-15,0 10-8 0,0-10-44 16,0 7-296-16,0-7 10 0,0 0-186 16,0 0-274-16,0 0-238 0,-18-26-197 15,18-6-556-15</inkml:trace>
  <inkml:trace contextRef="#ctx0" brushRef="#br0" timeOffset="16664.1421">5966 5070 1438 0,'-4'-4'94'0,"4"1"51"0,-4 1 65 16,3-3 63-16,0 1 195 0,-1 2-272 16,1 2-23-16,-2 0-26 0,2 0-11 15,1 0 179-15,0 0-134 16,0 0 1-16,0 19-37 0,0-19-26 0,17 18-44 16,-17 6 20-16,14-9-79 0,-14 0-20 15,0 1-1-15,0 1-36 0,0 2-78 16,0 16-413-16,0-18 120 0,0-2-82 15,0-1-143-15,0-3-57 0,-17 1-446 16</inkml:trace>
  <inkml:trace contextRef="#ctx0" brushRef="#br0" timeOffset="16878.0327">5849 5177 2657 0,'0'12'64'0,"0"-12"80"0,0 0 92 15,24 0 433-15,-24 0-375 0,33 0-76 16,-10 0-107-16,4 0-48 0,35-19-256 16,-31 19-147-16,0 0-209 0,-3 0-294 0,-2 0-122 15,-3 0 187-15</inkml:trace>
  <inkml:trace contextRef="#ctx0" brushRef="#br0" timeOffset="17440.9245">5987 5728 1414 0,'0'-1'62'0,"0"1"60"15,-12 0 258-15,12 0-194 0,0 0-19 16,-7 25-14-16,7-25 22 0,0 23 1 0,0 6 208 16,0-12-197-16,19 3-7 0,-19-2-34 15,17 5-20-15,-17-2-47 0,17 28-28 16,0-26-54-16,-17 1-11 0,15-2-52 15,-15-2-90-15,12 7-437 0,-5-18 176 16,-7-1-134-16,4-6-78 0,-4-2-23 16,0 0 141-16</inkml:trace>
  <inkml:trace contextRef="#ctx0" brushRef="#br0" timeOffset="17627.8164">5869 5857 2780 0,'0'0'128'0,"21"-4"133"15,-21 2 124-15,22-2 100 0,16-2 184 16,-15 2-520-16,6 3-96 0,2 1-68 16,1 0-164-16,31 0-890 0,-36 25 75 15,-4-25-56-15,-3 27 263 0</inkml:trace>
  <inkml:trace contextRef="#ctx0" brushRef="#br0" timeOffset="19581.6589">5318 3202 3256 0,'0'3'81'0,"26"-2"48"16,-8 2 9-16,25 1 62 0,-19-4-275 16,3 4-193-16,1 0-269 0,1 2-336 15,3 1 6-15</inkml:trace>
  <inkml:trace contextRef="#ctx0" brushRef="#br0" timeOffset="20761.3514">5568 8067 3135 0,'0'-6'258'0,"27"3"113"16,-9 1 52-16,6-3-102 0,1 5-151 16,56 0-461-16,-53 18-216 15,20 3-1369-15,-28-21 930 0,-5 25 268 16</inkml:trace>
  <inkml:trace contextRef="#ctx0" brushRef="#br0" timeOffset="26093.8984">20228 2905 1318 0,'0'-2'104'0,"0"-1"82"15,13-2 357-15,-13 1-298 0,0 1-34 16,0 2-4-16,0-1 43 0,0 2 263 16,0 0-261-16,0 0-29 0,0 0-13 15,0 17 14-15,0-17-16 0,0 37 146 16,26-18-196-16,-26 3-32 0,22 7-13 15,-8 0-2-15,10 33 15 0,-13-28-100 16,-2 0-25-16,-9-2-14 0,13-2-53 16,-13-4-53-16,7 19-363 0,-7-29 37 15,0-2-178-15,0-6-143 0,0-2-234 16,0-5 87-16</inkml:trace>
  <inkml:trace contextRef="#ctx0" brushRef="#br0" timeOffset="26255.8098">20174 3128 3071 0,'25'0'265'15,"-7"0"15"-15,2 16 107 0,2-16-37 16,5 0-12-16,38 11-4 0,-28-11-277 16,0 9-155-16,4-9-239 0,-5 0-320 15,5 0-395-15,27 0-1053 0</inkml:trace>
  <inkml:trace contextRef="#ctx0" brushRef="#br0" timeOffset="26546.6479">21807 2721 1930 0,'0'-17'117'0,"-21"17"440"0,21 0-119 0,-18-10-7 16,18 10-13-16,0 0-12 0,0 0-54 15,0 20 192-15,0 5-308 0,23-5 21 16,-23 0 2-16,27 4-33 0,4 29 36 16,-18-25-232-16,1 0-12 0,-2 1-21 15,-12-2-8-15,16-1-30 0,-9 18-286 16,-7-25 27-16,0-1-106 0,0-5-197 15,0-1-204-15,-23 4-1292 0,23-12 1209 16,-21 0 275-16</inkml:trace>
  <inkml:trace contextRef="#ctx0" brushRef="#br0" timeOffset="26703.5507">21772 2855 4835 0,'19'0'73'0,"-1"0"80"0,25 0 545 15,-12 0-265-15,0 19-31 0,6-19-140 16,4 0-113-16,1 17-216 0,41-17-838 16,-45 0-195-16,-4 0-450 0,-4 0 143 15,-5 0 188-15</inkml:trace>
  <inkml:trace contextRef="#ctx0" brushRef="#br0" timeOffset="27309.2426">20318 4799 2621 0,'0'-10'125'0,"-2"1"58"0,2 3 82 15,0 0 25-15,0 4-16 0,0 2 260 0,0 0-292 16,0 0-10-16,0 30-41 16,0-14-30-16,22 10-50 0,-2 32 7 15,-20-20-90-15,23 2-23 0,-23-1-2 0,23 2-19 16,-8 40-122-16,-15-46-16 15,0-1-92-15,0-4-131 0,0-5-131 0,0-5-108 16,0 8-876-16,-19-20 743 0,19-6 172 16</inkml:trace>
  <inkml:trace contextRef="#ctx0" brushRef="#br0" timeOffset="27464.1504">20205 5034 3258 0,'38'0'298'0,"-16"0"-19"16,2 0 62-16,6 0-57 0,7 0-45 16,43 0-16-16,-36 0-271 0,2 0-232 15,3 0-315-15,0-16-415 0,-2 16-155 16</inkml:trace>
  <inkml:trace contextRef="#ctx0" brushRef="#br0" timeOffset="28199.8962">22033 4758 3090 0,'-4'0'235'0,"4"0"-16"15,-1 0 94-15,1 0-1 0,0 0 23 16,0 0-30-16,32 0 153 0,7 0-278 0,-13 0-30 15,4 0-35-15,4 0-36 16,31 0-94-16,-34 0-110 0,-2 0-104 16,-1 0-246-16,-4 0-304 0,-6 0-385 15,14-24-1036-15</inkml:trace>
  <inkml:trace contextRef="#ctx0" brushRef="#br0" timeOffset="28932.6054">20425 6610 2476 0,'0'0'73'0,"0"0"68"0,0 0 88 0,0 0 79 15,0 0 34-15,0 0 364 0,-15 16-385 16,15-16-63-16,0 27-59 0,0-10-20 16,0 29 58-16,27-17-165 0,-27 3-37 15,22 1-18-15,-22 2-16 0,19 3-10 16,-5 35-168-16,-14-36-24 0,0-2-209 15,0-6-166-15,0-2-143 0,0 14-926 16,0-29 970-16,-21 0 99 0,21-9 233 16</inkml:trace>
  <inkml:trace contextRef="#ctx0" brushRef="#br0" timeOffset="29085.5185">20311 6904 3832 0,'0'-5'120'0,"22"1"111"0,-22 2 109 0,32 2 109 15,30 0 436-15,-23 0-485 0,8 0-86 16,3 0-129-16,7 0-84 0,3 0-208 16,60 0-747-16,-60 0-91 0,-1-18-367 15,-1 18-51-15,-6-23 136 0</inkml:trace>
  <inkml:trace contextRef="#ctx0" brushRef="#br0" timeOffset="29376.3748">22513 6484 4592 0,'30'0'261'15,"-11"0"-28"-15,6 0 87 0,5 0-26 0,5 0-7 16,48-18 51-16,-39 18-357 0,4-17-199 16,0 17-205-16,-4-16-425 0,-7 16-419 15,19-12-1278-15</inkml:trace>
  <inkml:trace contextRef="#ctx0" brushRef="#br0" timeOffset="29962.0368">20765 8856 2148 0,'0'0'122'0,"26"0"431"0,-26 0-59 15,21 0 29-15,-21 0-12 0,25 0 24 16,0 0 294-16,-13 0-484 0,0 0-6 15,0 0-60-15,3 0-56 0,-3 0-73 0,21 0-79 16,-10 0-104-16,6 0-126 16,4 0-198-16,2 0-229 0,52-28-1557 15,-39 9 793-15,4 19 162 0,1-23 461 16</inkml:trace>
  <inkml:trace contextRef="#ctx0" brushRef="#br0" timeOffset="30320.8334">22794 8329 3758 0,'0'0'221'15,"-14"18"102"-15,14-18 48 0,0 0 77 16,0 0 205-16,0 0-288 0,23 0-13 0,-4 0-77 15,10 0-64-15,7 0-99 16,57 0-165-16,-42 0-243 0,5 0-249 0,-2 0-495 16,-3 0-479-16,29 0-1214 0</inkml:trace>
  <inkml:trace contextRef="#ctx0" brushRef="#br0" timeOffset="36015.8344">7199 3921 1756 0,'0'0'88'0,"0"0"79"15,0 0 52-15,0 0 80 0,0 0 276 16,0 0-264-16,0 0-15 0,0-14-40 16,0 14-27-16,0 0 67 0,0 0-183 15,0 0 3-15,0 0 13 0,20 0 0 16,-20 23-10-16,16 2 105 0,10-6-104 15,-8 3 33-15,2 1 30 0,5 5 46 16,30 36 172-16,-24-29-268 0,3 8-47 16,1 2-32-16,-2 3-23 0,1 0-12 0,30 51 38 15,-33-53 3-15,-3 0 5 0,-3-6-8 16,-1-2-25-16,20 20-21 0,-28-37-14 16,1-1 6-16,-6-3-1 0,1-4 4 15,-3-4-3-15,5 3 3 0,-10-11-2 16,1-1 4-16,-2 1-2 0,0-1 3 15,1 0-6-15,-2 0 0 0,0-19-4 16,-1 19 4-16,1 0 12 0,0-15 1 16,1 15 22-16,-3-14-26 0,2 14 0 15,-2-12 0-15,2 12-3 0,2-24 0 16,-2 12-7-16,0-2-3 0,1-4 2 0,-1-2-2 16,3-5-2-16,5-29-4 0,-2 23 2 15,1-1 1-15,2-3-1 0,1-3 1 16,14-45-11-16,-11 40 8 0,-2-5 1 15,27-93-74-15,-31 98 33 16,0 3 0-16,-1 0 5 0,-1-22-13 16,-5 41 43-16,-2 0 0 0,0 5-5 15,0 6 3-15,0 3-3 0,0 5-7 16,0 2 12-16,0 0-23 0,-17 20-64 0,17-20-117 16,0 39-564-16,0-24 188 15,0 2-200-15,-11-2-173 0,11 1-173 16,0-2 141-16</inkml:trace>
  <inkml:trace contextRef="#ctx0" brushRef="#br0" timeOffset="36482.6913">7119 4507 2428 0,'-4'-2'149'0,"1"1"127"0,3-1 119 0,0 2 68 16,0 0 32-16,0 0 283 0,24 19-467 16,-24-19-17-16,32 17 4 0,-8-17 23 15,40 40 105-15,-23-25-296 0,8-2-36 16,8-2-22-16,8-11-16 0,8 11-21 15,78-11-6-15,-73 0-31 0,-3-27-2 16,-2 27 0-16,-8-26-1 0,39 4-5 16,-63 22-14-16,-5-12-42 0,-8 12-77 15,-7 0-105-15,-5 0-129 0,-5 0-708 16,-11 0 214-16,0 0-309 0,0 0-29 0,-28 18 200 16</inkml:trace>
  <inkml:trace contextRef="#ctx0" brushRef="#br0" timeOffset="37488.1845">7374 6354 2329 0,'0'11'112'16,"0"-11"87"-16,0 0 100 0,15 0 535 16,-15 0-375-16,16 0-25 0,-4 0-57 15,7 0-1-15,34-23 243 0,-17 10-318 16,5 13-61-16,10-18-22 0,6 7-26 15,6-2-38-15,68-16 41 0,-64 12-158 16,0 1-36-16,-5 0-9 0,-5 1-3 16,35-7-15-16,-57 15-17 0,-5 1-49 0,-5 4-66 15,-7-1-86-15,-2 3-92 16,-3 0-556-16,-11 0 187 0,-2 24-168 0,0-24-202 16,-33 22-132-16</inkml:trace>
  <inkml:trace contextRef="#ctx0" brushRef="#br0" timeOffset="38509.9432">7548 6812 2087 0,'-1'3'105'0,"-1"2"76"15,-2 4 401-15,3-4-305 0,0 0-3 16,-1-1-16-16,0 2 3 0,-1-3 208 16,3-2-285-16,0-1-32 0,0 0-40 15,0 0-29-15,0 0-20 0,23-24 53 16,0 24-47-16,-23-27 16 0,30 7-5 16,-12-5-13-16,27-36 2 0,-20 25-70 15,2-7 0-15,3-6 6 0,2-1 9 0,-2-1-6 16,23-49 15-16,-30 54-33 15,-4 4 27-15,-4 9-11 0,-5 4-8 0,3-8-12 16,-10 28 9-16,-2 3-3 0,-1 2 5 16,0 4 4-16,0 0-2 0,0 25 34 15,0-25-15-15,0 25 1 0,0-9-19 16,0 3 13-16,0 18 34 0,0-18-2 16,0-1 30-16,0 3 24 0,0-2 42 15,27 0 18-15,-2 25 154 0,-10-22-187 0,2 7-9 16,3 0 0-16,1 5 11 15,24 33 106-15,-23-33-153 0,2 3-29 16,-2-1-13-16,1-2-8 0,-5-5-9 0,16 26 4 16,-17-30-24-16,-4-4 3 0,-1-1-10 15,-1-5-1-15,8 8-1 0,-13-16-3 16,-2-3-51-16,-1 0-81 0,1-4-134 16,-1 0-212-16,-3-24-1020 0,0 24 487 15,0-28-237-15,0 11 94 0,-20-1 276 16</inkml:trace>
  <inkml:trace contextRef="#ctx0" brushRef="#br0" timeOffset="41793.9156">7901 3074 1711 0,'3'-10'235'16,"-3"3"234"-16,1 5-172 0,-1-3 83 15,0 5 57-15,0 0 37 0,0 0 299 16,0 0-509-16,0 0-64 0,0 0-26 16,0 0 39-16,0 0 30 0,0 19 245 15,0-19-300-15,0 25-34 0,0-9-24 16,16 1 0-16,-2 32 58 0,-14-23-142 0,14 6-30 16,-14-3-17-16,15 0-4 15,-15 3-7-15,22 25-149 0,-17-32-84 16,-5-4-194-16,6-2-135 0,-2-3-257 15,-2 2-1155-15,-1-13 869 0,-1-5 258 0,0 0 284 16</inkml:trace>
  <inkml:trace contextRef="#ctx0" brushRef="#br0" timeOffset="42026.7878">7836 3301 3296 0,'0'0'196'0,"0"0"99"16,-1 0 102-16,1 0 18 15,0 0 266-15,0 0-377 0,25 16 22 0,-25-16-19 16,29 0-51-16,-8 0-82 0,31 12-87 16,-21-12-105-16,3 0-90 0,1 8-163 15,-1-8-136-15,26 6-1007 0,-39 1 468 16,3-2-221-16,-4-1 133 0,-6 1 239 15</inkml:trace>
  <inkml:trace contextRef="#ctx0" brushRef="#br0" timeOffset="42606.4793">8110 4988 2465 0,'0'0'119'0,"0"0"135"15,0 0 141-15,0 0 92 0,0 0 333 16,0 0-549-16,0 0-45 0,0 0-49 15,0 0 22-15,0 0 261 0,24 0-221 16,-12 0-35-16,6 0-62 0,4 0-46 0,4 0-57 16,29 0-29-16,-25 0-59 15,1 15-119-15,-2-15-159 0,-4 0-207 0,-1 0-364 16,8 0-1531-16,-19 0 1315 0,-9 0 406 16</inkml:trace>
  <inkml:trace contextRef="#ctx0" brushRef="#br0" timeOffset="43190.6149">8117 5811 2221 0,'-3'2'125'0,"1"1"421"0,0-1-114 16,1 0-24-16,1 2-2 0,0-3-13 16,0 8 196-16,0-5-337 0,26 0 22 15,-26-1 7-15,33-3-4 0,-11 0-85 16,35 0-46-16,-26-17-144 0,2 17-15 0,1-17-81 15,-3 17-123-15,21-15-621 16,-33 15 31-16,-3 0-287 0,-4 0-176 16,-7 0 138-16,-4 0 395 0</inkml:trace>
  <inkml:trace contextRef="#ctx0" brushRef="#br0" timeOffset="43737.4557">8568 7274 2602 0,'0'0'114'15,"-7"17"361"-15,7-1-74 0,0-16-14 16,0 21-7-16,0-7-12 0,0 2-72 0,20 24 111 15,1-18-265-15,-21 1-55 0,27 0-34 16,-10 3-33-16,-2-2-31 0,17 20 2 16,-16-25 8-16,-4-2-59 0,0-2-59 15,-3-5-54-15,6 4-537 0,-9-9 145 16,-6 0-143-16,2-5-131 0,-2 0-38 16,0 0 128-16</inkml:trace>
  <inkml:trace contextRef="#ctx0" brushRef="#br0" timeOffset="43926.3478">8522 7511 3904 0,'0'-1'158'0,"0"-1"435"16,0-2-158-16,33 0-31 0,-13-3 33 15,7 0 18-15,39-8 221 0,-29 5-535 16,1 6-109-16,2 0-124 0,0 3-173 15,-3 1-226-15,25 0-1300 0,-37 0 615 16,-3 22-147-16,-3-22 313 0</inkml:trace>
  <inkml:trace contextRef="#ctx0" brushRef="#br0" timeOffset="50747.5055">7668 5459 1441 0,'0'0'102'15,"1"0"48"-15,0 0 47 0,1 0 3 16,-1 0-28-16,3 0 188 0,-4-15-158 16,1 15 26-16,1 0 8 0,1 0 43 0,0 0 13 15,4-8 296-15,-6 8-356 0,5-6-26 16,-1 6-29-16,-1-4 8 0,6-1 212 15,-2 5-202-15,-1-2 4 0,2 0-12 16,-1 1-21-16,2 1-18 0,11 0 60 16,-8 0-122-16,-1 0-10 0,3 0-2 15,1 0 12-15,31 0 78 0,-19 0-94 16,7 0-7-16,7 0-17 0,8 0-6 16,8-23-6-16,75-4 37 0,-58 10 45 0,8 2 50 15,7-2-11-15,4 4-16 16,104 2-81-16,-100-3-58 0,9 14 0 15,1-5 0-15,0 5 0 0,-4 0 0 16,96 0 0-16,-102 0 0 0,-3 0 0 0,-1 0 0 16,-6 14 0-16,80-14 0 0,-93 0 0 15,1 0 0-15,-6 0 0 0,-6-22 0 16,-8 22 0-16,33-16 0 0,-54-1 0 16,-6 17 0-16,-5-15 0 0,-7 15 0 15,7-13 0-15,-17 4 0 0,2 1 0 16,-9 4 0-16,0 2 0 15,0 2 0-15,-23-3-26 0,4 0-124 16,19 1 18-16,-25 2-17 0,25-2-8 16,-23 1-29-16,10 0-13 0,-4-2-281 0,8 3 170 15,1-1-43-15,8-2-16 0,-10 2-47 16,6-4-562-16,-2 2 438 16,2 1-69-16,2-4-57 0,0 1-56 0,1-1-10 15</inkml:trace>
  <inkml:trace contextRef="#ctx0" brushRef="#br0" timeOffset="51188.2982">10379 5059 1276 0,'-2'0'74'16,"0"-15"86"-16,-1 15 366 0,0 0-225 15,-1 0 18-15,0 0 50 0,-1 0 55 16,-2 0 444-16,3 0-512 0,1 0-46 15,3 19-27-15,0-19 50 0,0 15 2 16,0-1 222-16,31-14-393 0,-31 17-51 16,39-17-33-16,-14 15-12 0,40-5 5 15,-29-6-60-15,0 1-6 0,4-3-6 16,-3 2 1-16,-1-3 0 0,26 2-3 16,-38-3 1-16,-4 1-4 0,-4 2-1 15,-5-1 5-15,-3 9 5 0,-8-2 1 16,0 1 3-16,0 4-5 0,-34 3 3 15,14 5-2-15,-29 24 14 0,20-18-9 0,-1 2 3 16,-1 1-3-16,2 1 5 0,-19 26 22 16,30-32-22-16,2-1-9 0,3-5-5 15,6-4-4-15,3-3 5 0,4 3 0 16,0-16-16-16,0 0-31 0,0 0-31 16,24-23-51-16,2-19-155 0,-26 15 135 15,27-5-6-15,-13-2-40 0,-14-3-16 16,21 3-1-16,-10-21-148 0,-11 30 169 0,0 5-98 15,0 8-167-15,0 3-177 0,-25 9-1089 16,5 0 867-16,20 0 202 16,-19 0 246-16</inkml:trace>
  <inkml:trace contextRef="#ctx0" brushRef="#br0" timeOffset="51639.0369">11157 4954 3067 0,'0'0'79'15,"0"0"106"-15,0 0 148 0,19 16 568 16,-19-16-432-16,15 13 32 0,-15-1 17 16,23 3 4-16,13 24 307 0,-19-15-565 15,4 5-47-15,3 4-71 0,0 2-47 16,-1 1-45-16,23 36-47 0,-24-37-7 16,-1-3 0-16,-1-6 0 0,-3-4 0 15,16 4 0-15,-18-21 0 0,0-5 0 0,0 0 0 16,-2-29 0-16,2 5 0 15,10-41 0-15,-14 27 0 0,0-7 0 0,-2-4 0 16,-2-1 0-16,-6-58 0 0,-1 53 0 16,0 2 0-16,0 3 0 0,-23 4 0 15,23 9 0-15,-16-15 0 0,16 37 0 16,0 7-38-16,0 8-73 0,0 0-111 16,0 32-533-16,0-14 202 0,0 7-73 15,0 4-273-15,20 5-216 0,-20 5-239 0,16 41-653 16</inkml:trace>
  <inkml:trace contextRef="#ctx0" brushRef="#br0" timeOffset="51978.4655">11993 5177 3490 0,'0'0'102'0,"-17"0"75"16,17 0 53-16,-14 0 45 0,14 0 15 16,-23 19 196-16,15-19-309 0,8 25-28 15,-5-9-21-15,5 1 4 0,0 0-37 0,0 21 38 16,27-21-80-16,-27 0 4 0,27-4-12 16,-9-3-17-16,19-3-4 0,-18-7-24 15,1 0 0-15,0 0-24 0,-1 0-11 16,-1-31-24-16,11-3-78 0,-18 15 61 15,-2-1 27-15,-3-3 8 0,-6 0 13 16,0-21-37-16,-31 20-2 0,11 4-16 16,-6 3 18-16,-4 3-2 0,-4 5 25 15,-33 9-143-15,35 0-131 0,5 22-268 16,1 2-202-16,7 2-281 0,-5 42-635 0</inkml:trace>
  <inkml:trace contextRef="#ctx0" brushRef="#br0" timeOffset="57524.3992">6262 5675 1176 0,'0'0'126'0,"0"0"93"16,0 0 65-16,0 0 60 0,0 0 134 16,0 0-258-16,0 0-13 0,0 0-14 15,0 0-22-15,0 0-37 0,0 0 71 16,0 0-90-16,0 0 5 0,0 0 40 15,0-14 32-15,0 14 19 0,0 0 154 16,0 0-226-16,0 0-4 0,0 0 7 16,0 0 6-16,-15 0 140 0,1 0-149 15,5 0-5-15,-1 0 0 0,-1 0 8 16,-1 0-17-16,-12 0 78 0,12 14-135 0,-1-14-19 16,0 0-24-16,-1 0-10 0,-17 0-3 15,12 0-4-15,-4 0 11 0,-1 7 2 16,-5-7-3-16,-5 5-1 0,-44 3 0 15,30-2-15-15,-3 0 1 0,-3 3-3 16,-10-1-1-16,-65 11-2 0,60-9-2 16,-8 0 2-16,0 0 1 0,-6 1-12 15,-4-1-5-15,-91 20-16 0,85-16 28 16,8 1 8-16,0 1-2 0,2 0-4 16,-60 15 6-16,81-20 2 0,0 1-3 0,6-1-3 15,2 0 7-15,4-2 1 16,-31 6 49-16,48-8 4 0,8-4 18 0,5 1-1 15,7-2-14-15,2 0 2 16,9-2-40-16,2 0 5 0,0 0-8 16,0 0-2-16,0 0-5 0,0 0-5 0,0 0-6 15,0 0-2-15,0 0 0 0,0 0 0 16,0 0 4-16,0 0 1 0,0 0 0 16,0 0 5-16,0 0 18 0,0 0 5 15,12 0 36-15,-12 21-46 0,0-21 25 16,11 21 10-16,-11-4 6 0,12 27 56 0,-6-17-60 15,0 7 18-15,2 4 9 0,-1 3-9 16,0 5-24-16,9 48-25 0,-10-45-29 16,0-3 0-16,0-3 0 0,0-4 0 15,9 26 0-15,-10-40 0 0,1-2 0 16,2-7 0-16,-2-2 0 0,-1-4 0 16,2 2 0-16,-5-7-106 0,2-5-153 15,-4 0-213-15,0 0-282 0,0-27-1313 16,0 27 706-16,-20-27 68 0,20 11 321 15</inkml:trace>
  <inkml:trace contextRef="#ctx0" brushRef="#br0" timeOffset="57854.2815">3838 6828 2039 0,'-3'0'80'0,"0"0"112"0,1 0 129 15,1 0 116-15,1 0 36 0,0 0 381 0,0 0-516 16,0 0-54-16,0 0-18 0,21 0 4 16,-21 0 39-16,58-23 295 0,-28 6-327 15,8 17-51-15,7-27-33 16,5 11 2-16,63-13 85 0,-56 16-192 0,1 1-35 15,-4 3-25-15,-5 9-12 0,27-12-25 16,-51 12-6-16,-4 0-3 0,-5 0-24 16,-9 0-56-16,-3 24-58 0,-4-7-398 15,0-17 97-15,-22 19-127 0,22-19-251 16,-30 15-233-16,12-15-153 0,-26 8-841 16</inkml:trace>
  <inkml:trace contextRef="#ctx0" brushRef="#br0" timeOffset="58087.1468">4112 7031 2637 0,'19'0'149'0,"-19"0"165"0,0 0 157 0,19 0 107 16,-6 0-80-16,14-20 129 15,-10 20-463-15,0-12-73 0,3 12-54 16,2-18-16-16,15 4-121 0,-21 14-45 16,0-9-179-16,-4 9-248 0,0 0-207 0,-5-6-221 15,-4 6-830-15,-3 0 1275 0</inkml:trace>
  <inkml:trace contextRef="#ctx0" brushRef="#br0" timeOffset="58233.0718">4281 7299 3628 0,'90'0'777'16,"-57"0"-375"-16,4-23-168 15,-3 23-69-15,32-40-154 0,-36 21-225 0,-5 2-315 16,-1 2-300-16,-5-1-325 16,-3-1 44-16</inkml:trace>
  <inkml:trace contextRef="#ctx0" brushRef="#br0" timeOffset="61258.3614">6674 1210 2002 0,'0'3'72'0,"0"1"79"15,0-2 72-15,0 0 90 16,0 0 41-16,0 3 390 0,0 1-368 0,0-1-54 16,0 3-62-16,0 2-50 0,0 19 94 15,0-12-118-15,0 6 35 0,0 2 27 16,11 5 20-16,-11 3-25 0,0 47 133 15,0-36-256-15,0 4-35 0,6 3-26 16,-6-1-13-16,0 46-2 0,0-51-35 16,4-2-4-16,-3-4 2 0,-1-3-7 15,0-4-5-15,0 24-13 0,0-34 0 0,0-1-58 16,0-4-77-16,0-2-114 16,0 2-625-16,0-14 213 0,0-3-277 0,0 0-277 15,0-27-35-15,0 8 297 16</inkml:trace>
  <inkml:trace contextRef="#ctx0" brushRef="#br0" timeOffset="61812.1669">6221 870 2028 0,'16'0'68'0,"-16"7"347"0,0-7-13 16,12 5 61-16,-12-3 56 0,0-1-7 15,0 1-78-15,0 0 254 0,0 0-384 16,0-2-15-16,0 0-38 0,-16 0-16 16,16 0 60-16,0 0-219 0,0-21-40 15,-10 21-28-15,10-22-9 0,0-1 0 0,0 7 1 16,0-2 0-16,29 0-5 0,4-13-6 16,-12 16 7-16,0 0 1 0,4 1-2 15,26-6 8-15,-25 13-4 0,-1 3-2 16,-1 4 1-16,22 0 1 0,-25 0 8 15,0 0-2-15,-1 25-3 0,18-4 5 16,-20-21 1-16,-4 26 7 0,2-14-4 16,-2 1 9-16,8 18 13 0,-12-17-20 15,2-3-8-15,-2 0-2 0,-1-2 2 0,6 6 7 16,-6-13-5-16,-2-2-8 16,2 0-12-16,0 0-14 0,13-29-116 0,-11-2 54 15,1 11-24-15,1-1 2 0,9-18-187 16,-17 20 123-16,-1 2-38 0,-2 3-8 15,-2-5-238-15,0 11 145 0,0 8-217 16,-22 0-200-16,3 0-1346 0,19 0 1266 16,-23 25 248-16</inkml:trace>
  <inkml:trace contextRef="#ctx0" brushRef="#br0" timeOffset="62806.34">7190 8681 1504 0,'-7'-5'108'16,"2"-3"291"-16,4 4-122 0,-1 1-45 16,0-1-31-16,0 0 49 0,-3 1 292 15,5 2-229-15,-2-1-16 0,0 0-6 16,2 0-18-16,-1-1-51 0,1 2 162 0,0-1-189 15,0 1 46-15,0 1 24 16,0 0 43-16,0 0 8 0,0 0 238 0,0 24-309 16,0-24 16-16,0 29-43 15,0-8-46-15,16 34-49 0,-16-19-123 0,0 6 0 16,19 3 0-16,-19 6 0 0,13 0 0 16,-2 58 0-16,-11-55 0 0,7-1 0 15,-7-4 0-15,4-4 0 16,3 31 0-16,-1-46 0 0,-1-5 0 0,2-4-139 15,-2-5-192-15,2-7-332 0,3 0-1598 16,-7-9 686-16,0 0 190 0,-3 0 349 16</inkml:trace>
  <inkml:trace contextRef="#ctx0" brushRef="#br0" timeOffset="63688.0963">6941 10181 2500 0,'0'0'124'0,"0"0"114"15,0 4 132-15,0 1 136 0,0 2 378 16,0-2-547-16,0 0-71 0,0 0-26 16,0-2 11-16,0 1-7 0,0-4 148 15,0 0-236-15,0 0-37 0,0 0-29 0,0 0-11 16,0 0-14-16,0 0-45 16,0-22-11-16,0 22 1 0,0-25 6 0,21 9-2 15,-2-22 20-15,-7 18-3 0,2-2 28 16,-1 3 25-16,2 2 11 0,16-7 58 15,-16 17-94-15,0 2-1 0,0 2 6 16,2 3 15-16,-1 0-8 0,16 25 43 16,-16-25-73-16,-1 22-1 0,2-22-3 15,-2 30 8-15,14 4 25 0,-15-17-41 0,-1 1-7 16,2 1 6-16,-2 0-7 0,0 0-4 16,11 16-7-16,-11-21-10 0,-1 1 0 15,2-1 0-15,-2-3 0 0,13 5 0 16,-13-14 0-16,2 3 0 0,0-3 0 15,-1-2 0-15,2 0 0 0,13 0 0 16,-13 0 0-16,-1-24 0 0,-2 24 0 16,1-17 0-16,7-10 0 0,-15 12 0 15,1-1 0-15,-3-1 0 0,-3 0 0 16,0-3 0-16,0-16 0 0,0 19 0 16,0 0 0-16,0 3 0 0,-19 0 0 15,19-5 0-15,0 14 0 0,-15 0 0 0,15 2 0 16,0 1 0-16,0 2 0 0,0 0-88 15,0 0-153-15,0 0-212 0,0 0-290 16,0 20-257-16,0-20-1671 0,0 14 1366 16,0-14 345-16</inkml:trace>
  <inkml:trace contextRef="#ctx0" brushRef="#br0" timeOffset="69524.5441">6315 1922 591 0,'-1'-3'30'0,"0"2"52"0,1 0 52 0,0-3 9 16,0 1 67-16,0 1-153 0,0-2 1 15,0 1 8-15,0 0 34 0,0-1 21 16,17-1 206-16,-17 3-156 0,0 1-5 15,0 0-23-15,0 0 25 0,0 1 12 16,9 0 236-16,-9-3-201 0,0 3 1 16,0-2 1-16,0 0 9 0,0-2 178 15,0 2-266-15,0-2-6 0,0 1-30 16,0 1 9-16,0 0-10 0,0-2 99 16,0 1-69-16,0 2 34 0,0 0 5 15,0 1-11-15,0-1-46 0,-13-1-4 16,13 2-90-16,-16 0 1 0,8 0-10 0,-4 0 5 15,-15 22-5-15,11-22-9 0,-5 16-3 16,-2-16 1-16,1 19 11 0,-4-19 1 16,-25 29 34-16,24-19-20 0,1-1 18 15,3-1-5-15,-1 1 21 0,-11 5 36 16,22-10-61-16,3 3-1 0,3-1 0 16,1-2 5-16,4-2 8 0,0 5 28 0,2-7-40 15,0 3-6-15,0 1-7 16,0-1-2-16,21 7 27 0,-21-5-24 15,0 5 8-15,14 1 6 0,-14 2 10 16,0 3 2-16,14 23 24 0,-14-15-39 16,6 0 1-16,-6 3-2 0,0 0 2 15,7 31 36-15,-5-29-23 0,2 0 8 16,-1 2 6-16,4-2 10 0,9 29 64 16,-6-31-83-16,-2 1-18 0,2 0-14 0,0 1-5 15,-1-2-3-15,8 28 9 0,-12-29-6 16,0-1-6-16,-1 1 3 0,1 1-2 15,2 23-3-15,-2-25-4 0,-3 0-2 0,2 1-6 16,-2-1 12-16,1 1-4 16,0 27 11-16,-2-26-12 0,0 1-3 0,-1 1-3 15,0-2 5-15,0 25 2 0,0-29 2 16,0-1-6-16,0-1 1 0,-15-1-4 16,15-3-1-16,0 16 4 0,0-20-2 15,0 1 3-15,0-1-4 0,0 2-2 16,20 11 3-16,-20-11 3 0,0 1 4 15,14 0-1-15,-14 2 4 0,12-1-4 16,-3 18 2-16,-9-15-10 0,9-2 7 16,-9 1-6-16,6 2-5 0,-2 18 0 15,-4-19 1-15,0 0 8 0,0 1 1 16,0-1-4-16,0-2 10 0,0 15-2 16,0-16-5-16,0-4 0 0,-14 3 5 0,14 0-2 15,0 13-4-15,0-15-4 0,0 2 0 16,0 0 7-16,0 1 1 0,0 1-7 15,0 10 10-15,0-13-7 0,0-4 0 16,0 0 3-16,0-5-3 0,0 1 4 16,0-5-3-16,0-2 0 0,0 0 7 15,0 0 3-15,0 0 6 0,0-19 32 16,0 3-11-16,0 16 10 0,0-21-3 16,0 21-6-16,0-37-10 0,0 25-28 0,0-2 0 15,0 1 0-15,0-2 0 16,0 1 0-16,-13-15 0 0,13 13 0 0,0-1 0 15,-14-3 0-15,14 0 0 16,-11-26 0-16,2 20 0 0,4-2 0 0,-1-3 0 16,3-2 0-16,0-4 0 15,1-40 0-15,2 33 0 0,0-1 0 0,0 2 0 16,0-2 0-16,0-42 0 0,0 46 0 16,0 0 0-16,0 5 0 0,0 2 0 15,0-3 0-15,-17-21 0 0,17 29 0 16,0 4 0-16,-20 0 0 0,20 2 0 15,-13-22 0-15,1 24 0 0,12-2 0 16,-10 1 0-16,10-2 0 0,-5 0 0 0,5-24 0 16,-5 24 0-16,5-3 0 0,0 1 0 15,0 1 0-15,-2-23 0 0,2 24 0 16,-1 2 0-16,0 0 0 0,-1 3 0 16,0-1 0-16,0-14 0 0,0 17 0 15,1 2 0-15,1 1 0 0,-2 0 0 16,0-12 0-16,2 13 0 0,-2 1 0 15,2-3 0-15,-1-1 0 0,1 1 0 16,0-14 0-16,0 12 0 0,0 3 0 16,0 2 0-16,0 1 0 0,0-7 0 15,0 13 0-15,0 0 0 0,0 1 0 16,16 1 0-16,-16 2 0 0,0-1 0 0,0 2 0 16,0 0 0-16,0 0 0 15,0 0 0-15,0 0 0 0,0-4 0 16,0 4 0-16,0-1 0 0,0 1 0 15,0-1 0-15,0 1 0 0,0-1 0 16,0 1 0-16,0 0 0 0,0 0 0 16,0 0 0-16,0 0 0 0,0 0 0 15,0 0 0-15,0 0 0 0,0 0 0 16,0 0 0-16,18 0 0 0,-18 0 0 0,18 0 0 16,-18 0 0-16,25 0 0 15,-13-16 0-15,18 16 0 0,-15-18 0 0,1 18 0 16,-3-10 0-16,2 10 0 0,12-9 0 15,-14 9 0-15,0-7 0 16,1 7 0-16,2 0 0 0,0 0 0 0,16 0 0 16,-13 0 0-16,3 0 0 0,0 0 0 15,1 0 0-15,29 0 0 16,4 0 0-16,-1-17 0 0,-26 17 0 16,0 0 0-16,0-13 0 0,-2 13 0 15,-1 0 0-15,31 0 0 0,-29 0 0 16,0 0 0-16,1-8 0 0,0 8 0 15,34-13 0-15,-34 8 0 0,1-2 0 16,1 4 0-16,-2-3 0 0,0 2 0 0,21 0 0 16,-6 1 0-16,-10 3 0 15,-20 0 0-15,-2 0 0 0,-1 0 0 16,0 0 0-16,8 0 0 0,-12 0 0 16,2 0 0-16,0 0 0 0,-1 0 0 15,9 0 0-15,-9 0 0 0,1 0 0 16,2 11 0-16,-1-11 0 0,-2 0 0 15,10 0 0-15,-12 0 0 0,0 0 0 0,-2 9 0 16,-2-9 0-16,3 3 0 16,-4 1 0-16,-1-2 0 0,0-2 0 15,0 3 0-15,0-3 0 0,2 0 0 16,-1 0 0-16,0 2 0 0,0 0 0 0,1-1 0 16,2 6 0-16,-3-2 0 0,1-1 0 15,-2 4 0-15,0-2 0 0,0 2 0 16,0 12 0-16,0-8 0 0,0 0 0 15,0 2 0-15,0-1 0 0,-14 16 0 16,14-12 0-16,0 0 0 0,0-1 0 16,0 4 0-16,0 2 0 0,0 27 0 15,0-21 0-15,0 1 0 0,0 0 0 0,0 3 0 16,0 33 0-16,0-35 0 0,0 3 0 16,0 0 0-16,0 4 0 0,0-1 0 15,12 37 0-15,-12-37 0 0,0 2 0 16,0-1 0-16,9-1 0 0,0 34 0 15,-4-38 0-15,0 6 0 0,1-2 0 16,1-1 0-16,2 1 0 0,6 32 0 16,-9-35 0-16,3 1 0 0,-2-1 0 15,0 0 0-15,5 30 0 0,-6-34 0 16,-2 3 0-16,1-3 0 0,-3-3 0 16,-2 0 0-16,0 18 0 0,0-25 0 15,0-1 0-15,0-4 0 0,0 0 0 16,-14 9 0-16,14-14 0 0,0 0 0 0,0-1 0 15,0 1 0-15,0-2 0 0,0 10 0 16,0-9 0-16,0 1 0 0,19-1 0 16,-19 2 0-16,0 6 0 0,16-9 0 15,-16 1 0-15,0-2 0 0,0 1 0 16,10-3 0-16,-10 3 0 0,0-5 0 16,0-1 0-16,0-1 0 0,0 0-132 15,0 0-591-15,0 0-31 0,0 0-238 16,0 0-304-16,0 0-278 0,0 0 280 15</inkml:trace>
  <inkml:trace contextRef="#ctx0" brushRef="#br0" timeOffset="71017.8553">7610 5334 1254 0,'-4'0'77'0,"-7"-2"227"0,6 2-92 16,4 0-39-16,0-4-29 0,-1 4 3 0,1 0 1 15,-2 0 193-15,3-1-132 0,-1 1 12 16,0 0 8-16,-1 0 17 0,1 0-12 16,-5 0 236-16,3 0-250 0,-1 0-11 15,1 0-34-15,1 0-10 0,-8 14 134 16,6-14-137-16,-2 0-7 0,0 8 3 15,0-8 6-15,0 12-19 0,-5 2 125 16,6-4-164-16,0 2-12 0,1 4-29 16,1 4-15-16,-1 23 13 0,4-20-38 15,0 2 6-15,0 0-6 0,0 2 3 16,25-3-8-16,8 17-5 0,-14-25-15 16,4-5-9-16,3-4-13 0,2-7-27 15,29-25-137-15,-29 25 52 0,-1-38-21 0,0 12-8 16,-3-3-20-16,-4-1 9 0,4-30-107 15,-18 34 187-15,-4-2 27 0,-2 3 36 16,0 3 8-16,-31-18 17 0,31 24 4 16,-35 0 6-16,11 4-5 0,-1 0 16 15,0 3 2-15,-19 1 80 0,22 8-49 16,3 0 15-16,1 0 4 0,2 21 21 0,-12 10 109 16,16-12-111-16,0 3-13 15,2 3-22-15,1 0-18 0,4 3-11 0,5 25-9 16,0-29-4-16,0 2-6 15,19-6-5-15,-19 0-3 0,24 8-25 0,9-20 8 16,28 6-121-16,-39-14 50 16,1 0-17-16,0 0-12 0,0-28-9 15,19 3-85-15,-27 10 130 0,1-2 34 16,-4 1 10-16,-3-1 0 0,-3 2 9 16,-3-31-31-16,-3 22 58 15,-28 14 0-15,28 3 6 0,-31 1 9 16,11 0-4-16,-3 2 5 0,-24 1 31 15,24 3 7-15,-1 0 2 0,4 0 2 0,0 26 10 16,-12 4 36-16,19-11-43 0,0 0-7 16,3 1-4-16,4 1 10 0,2-1-25 15,4 18-8-15,0-21-20 0,26-2-4 16,-26-3-8-16,29-1 0 0,7-3-51 16,-15-8 17-16,0 0-10 0,-1 0-31 15,3-25-10-15,0 25-12 0,17-48-146 16,-24 30 125-16,-2 0 8 0,-3 1 38 15,-3 0-3-15,-5 1 24 0,-1-11-11 16,-2 17 61-16,0-1 13 0,-31 3 9 0,31 0-5 16,-58-1 54-16,36 4 1 15,-42 4 185-15,47 1-178 0,-1 0-10 16,5 23 0-16,-2-23 0 0,4 28 7 16,-9 7 58-16,13-18-72 0,4 2-7 15,3 0-8-15,0-2-8 0,30 13-9 16,-30-19-20-16,36-3-3 0,-14-1-2 15,2-7-6-15,-2 0-32 0,26 0-105 16,-24-18 46-16,-5 18-11 0,-3-18-42 16,-2 18-61-16,4-20-346 0,-14 3 290 15,-4 17 20-15,0-17 47 0,0 17-3 0,0-12 9 16,-21 3-208-16,1 9 195 0,20-4-36 16,-23 4-48-16,23 0-44 15,-19 0-290-15,5 0 401 0,14 0 9 0,-9 0 75 16</inkml:trace>
  <inkml:trace contextRef="#ctx0" brushRef="#br0" timeOffset="72486.873">8962 6194 2132 0,'0'0'133'0,"0"0"56"15,0 0 75-15,0 0 28 0,0 0 29 16,0 0 403-16,0 22-386 0,0-22-40 0,-15 23-86 15,15-8-50-15,0 14-6 16,0-17-118-16,0 2 23 0,0-3-3 0,0 0-7 16,0-4 8-16,62 0-38 15,-31-7-15-15,7 5-6 0,5-5 5 16,8 0-5-16,61 0 7 0,-56 0-5 0,7-21 16 16,0 21-14-16,-2-20-1 0,-1 20-3 15,53-24-7-15,-61 2 11 0,-3 22 0 16,-6-14-8-16,-2 14 9 0,25-8-10 15,-38 8 9-15,-2 0-18 0,-3 0-2 16,-3 0 1-16,0 0-7 0,11 0 9 16,-17 0 11-16,-1 0-6 0,-3 0-10 0,-2 0-1 15,5 0-26-15,-9 0 26 0,0 0 1 16,-1 0 1-16,1 0 5 0,-2-14-4 16,2 14-15-16,-3-10 13 0,-1 10-9 15,0 0 5-15,0-9 0 0,0 9-20 16,0-5 22-16,0 5 4 0,0 0 1 15,0 0-17-15,-14 0-12 0,14 0-88 16,0 0 54-16,0 0-24 0,-8 0-42 16,8 0-34-16,-9 0-255 0,1 0 226 15,1-19 6-15,0 19 18 0,-16-30-250 16,15 30 340-16,0-12 19 0,-2 12-3 16,-9-19-62-16,9 12 82 0,1 0 7 15,-4-3 8-15,2 0 10 0,-12-12 6 16,11 10 31-16,0 0 6 0,0-1 4 15,2 1 13-15,-2 1 17 0,-7-8 69 16,9 10-40-16,3 5 11 0,0 0 25 16,1 2 29-16,0 1 14 0,-2 1 172 15,3 0-160-15,3 0 21 0,-2 0 1 16,3 0 5-16,1 22 106 0,0-9-206 0,0-13-20 16,0 18-9-16,19-9 13 15,-19 2 5-15,44 10 60 0,-22-11-110 16,1 0-15-16,5 0-10 0,1 0-6 0,1-1 5 15,27 12-10-15,-27-11-1 0,-4 1-5 16,-1-2-17-16,-6 3 5 0,14 12-39 16,-18-13 61-16,-6 4-21 15,-1-2 15-15,-3 6 0 0,-2 0 0 0,-3 19 4 16,0-15-7-16,0 1 1 0,-20 2 12 16,20 4-10-16,-22 32-8 0,-1-29 16 15,23 2 5-15,-24 0 10 0,24-4 5 16,-17-3-14-16,7 16 15 0,10-29-22 15,0-3 15-15,0-5 6 0,0-6-10 16,0-1-1-16,0-19-16 0,0 19-15 0,0-35-27 16,0 11-34-16,0-8-53 0,0-43-327 15,0 35 94-15,0-4-75 0,0 2-19 16,0 1-53-16,0 8-92 0,-19-21-578 16,19 35 768-16</inkml:trace>
  <inkml:trace contextRef="#ctx0" brushRef="#br0" timeOffset="73710.9957">6446 5436 973 0,'-3'-2'123'0,"-1"1"98"0,0-2 75 0,-2 1 57 16,-4-2 160-16,5 1-293 15,-2 1 40-15,2 2 56 0,-1-2 71 0,1 2 29 16,-8 0 278-16,5 0-454 16,0 0-67-16,-1 0 1 0,1 0 16 0,-13 0 260 15,10 17-210-15,-28-5 444 16,24 7-508-16,1-8-37 0,1 3-14 15,-2 0 15-15,-11 19 131 0,15-16-149 16,0 6-43-16,4 0-40 0,0 2-14 16,4 1-16-16,1 30 5 0,2-29-11 15,0 0 1-15,0-4-2 0,0-2-3 16,25 12 0-16,0-21-11 0,-25-5-22 16,32 0-32-16,-11-6-44 0,0-1-36 15,23-20-180-15,-21 20 177 0,-1-29 19 16,-1 12 20-16,-2-3 16 0,12-18-18 15,-21 18 79-15,-2 2-5 0,-4 1-6 0,-2 0-1 16,-2 2 14-16,0-13 3 16,-26 15 34-16,26 0-7 0,-27 2 15 0,11 2 16 15,-16-2 106-15,16 11-37 0,-4 0 8 16,3 0-9-16,-2 19-2 0,3-19-8 16,-18 55 49-16,19-32-98 0,0-1-17 15,6 2-18-15,1 2 2 0,0 18 5 16,8-25-8-16,0-1-1 0,0-2 2 15,0-3-14-15,22-4-15 0,3-1-114 0,-8-8 22 16,0 0-39-16,3 0-52 16,2-33-53-16,21-5-359 0,-23 17 336 0,-1-3 50 15,-2-1 64-15,-3 3 17 0,-2 0 47 16,-2-13-23-16,-10 18 106 0,0 4 13 16,0 1 31-16,0 4 34 0,-29-1 131 15,0 9-69-15,13 0-3 0,-1 0 7 16,0 0 34-16,0 27-21 0,-15-3 70 15,18-24-157-15,4 26-34 0,0-26-10 16,5 20-19-16,-3-8-165 0,8-12-20 16,0 0-117-16,0 0-259 0,0 0-191 0,20-21-2267 15,3-7 2416-15</inkml:trace>
  <inkml:trace contextRef="#ctx0" brushRef="#br0" timeOffset="74581.4968">6305 5450 1333 0,'0'0'79'0,"0"0"39"16,0 0 31-16,0-19 175 0,0 19-180 15,0 0 4-15,0 0 27 0,13-12 28 16,-13 12 14-16,0 0 232 0,0-10-234 0,0 10 28 15,0 0-4-15,0 0 27 0,0 0-4 16,0 0 117-16,0 0-244 0,0 0-48 16,0 0-11-16,-16 0 6 0,16 0 55 15,-21 0-50-15,10 0-6 0,-3 0 1 16,0 0 5-16,-5 0-23 0,-24 0 56 0,16 0-83 16,-5 0-9-16,-2 0 2 15,-5 0 3-15,-49-12 50 0,40 12-58 16,-10 0-15-16,-3 0-13 0,-2 0 4 0,-5 0-5 15,-79-5-1-15,65 5 3 0,0 0 4 16,1 0-7-16,0 0 1 0,-76 17 5 16,83-2-2-16,-3-15 8 0,8 22-13 15,-1-8-2-15,2 1 2 0,-60 16 0 16,66-17 12-16,3 1-1 0,6-1-4 16,6 0 6-16,-28 9-11 0,48-14 13 15,-20 13-4-15,36-19-2 16,7 0-2-16,2-3-5 0,2 1-3 15,0-1-10-15,0 0 13 0,24 0 5 16,-24 0-7-16,18 0 10 0,-18 0-4 0,22-17 7 16,-2 17-14-16,-20 0 11 0,14-13-14 15,-14 13 12-15,11 0-9 0,-11 0 11 16,6 0-11-16,-6 0 6 0,0 0 0 16,0 0 2-16,0 0 4 15,0 0-6-15,0 0 9 0,0 0 12 0,0 0-6 16,15 0 16-16,-15 0-26 0,17-23 5 15,-17 23-10-15,21-24 3 0,-10 7-8 16,10-26-12-16,-11 19-2 0,-1-3-15 16,0 0-23-16,-3-3-10 0,4-22-31 15,-7 29 73-15,-1 2 10 0,0 0-3 16,-1 5 6-16,-1 4 11 0,1-5-17 0,-1 13 10 16,0 0 4-16,0 4 0 0,0 0 8 15,0 0 11-15,0 20 8 0,0-20 5 16,0 25 3-16,27-8 18 0,-27 4 8 15,52 26 34-15,-31-20-57 0,3 2-1 16,0 2 7-16,0-2 18 0,22 32 74 16,-26-34-81-16,1 1-1 0,-3-3-10 15,0-4 14-15,-4-4 4 0,7 10 19 16,-14-17-52-16,-1-3 15 0,-3-3 40 0,-2-1 17 16,-1-3 54-16,0 0-132 0,-26 0-20 15,26-19 2-15,-34 19 0 16,10-22-6-16,-32-5 0 0,25 14-3 0,1 1-2 15,1 3-25-15,4 0-35 0,-11-4-293 16,25 13 5-16,4 0-91 0,7 0-152 16,0 0-248-16,0 0-142 0,23 25-1220 15,-23-4 1506-15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1T14:32:36.0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24034 8927 1924 0,'0'0'58'16,"0"0"48"-16,-6 0 30 0,6 0 151 15,0 0-190-15,0 0-4 0,0 0-12 16,0 0 18-16,0 0 114 0,0 0-110 16,0 0-19-16,0 0-23 0,17-19-9 15,-17 2-15-15,57-37 67 0,-27 14-44 16,11-11 28-16,15-12 2 0,7-11 11 16,20-11-18-16,110-117 8 0,-79 85-81 0,10-7-19 15,8-7-13-15,6-2 4 0,139-119-7 16,-147 136 28-16,0 3-6 0,-8 13-78 15,-15 16-145-15,-14 11-169 0,37-28-946 16,-87 67 565-16,-16 10 170 0</inkml:trace>
  <inkml:trace contextRef="#ctx0" brushRef="#br0" timeOffset="635.8588">26097 6895 1070 0,'-12'-5'113'0,"5"5"-20"0,3 0 20 15,-2 0-25-15,-1 0 2 0,0 0-2 16,2 19 130-16,1-4-90 0,4-15 8 16,0 21-5-16,0-6 11 0,25 24 140 15,-25-14-124-15,33 5 19 0,-5 9 23 16,5 9 69-16,9 10 20 0,71 85 223 16,-44-56-368-16,10 12-41 0,7 13-43 0,10 6-26 15,109 127-11-15,-98-123-30 0,8 3 6 16,-2-4 13-16,-2-10-6 0,-4-7 6 15,92 78-13-15,-109-101-109 0,-8-8-180 16,-8-5-181-16,-9-7-214 0,-10-6-247 16,31 34-652-16</inkml:trace>
  <inkml:trace contextRef="#ctx0" brushRef="#br0" timeOffset="1444.3645">24049 8868 811 0,'0'-3'78'15,"0"-2"294"-15,0 5-117 0,0 0-41 0,0 0-46 16,0 0 8-16,0 0-13 0,0 0 173 15,0 0-167-15,-16 0 2 0,16 0 0 16,0 0 11-16,0 0 205 0,0 0-153 16,0 0 19-16,19 18-6 0,-19-18 25 15,37 26-29-15,25 19 202 0,-20-16-289 16,10 10-35-16,8 8-38 0,11 10-5 16,97 86 60-16,-75-56-84 0,7 10-12 15,5 7-22-15,6 7-3 0,4 0-7 0,106 112 29 16,-110-117-20-16,-4-1 1 15,-3-6-15-15,-7-6-9 0,76 67 1 16,-99-91 5-16,-1-4 5 0,-4-7-5 16,-8-7-4-16,-5-3-12 0,36 29-56 0,-52-43-3 15,-9-3-40-15,-4-5-51 0,-9-3-76 16,9 5-663-16,-23-22 181 0,-4-2-265 16,0-4-38-16,0 0 140 0,-26-25 267 15</inkml:trace>
  <inkml:trace contextRef="#ctx0" brushRef="#br0" timeOffset="2445.9901">27827 9089 690 0,'20'-11'141'0,"-10"6"3"16,-2 1 47-16,-1 0 12 0,-3 0-12 15,-2 2-11-15,4 0 104 0,-6 2-163 0,0 0-24 16,0 0 2-16,0 0 14 16,0 0 154-16,0 0-111 0,0 0 7 0,-17 16-11 15,17-16-4-15,0 0-26 0,-18 18 66 16,-1 2-103-16,6-6-1 16,-2 1-6-16,-1 3 3 0,-2 5-26 0,-29 28 9 15,18-17-56-15,-2 3-5 0,-4 8 1 16,-2 0 1-16,-49 56-5 0,38-48-3 15,-4 7-3-15,-5-2 4 0,-1 0 1 16,-3 1 0-16,-58 62 10 0,56-59-10 16,4 1 1-16,1 0 7 0,4-1 6 15,0 4 10-15,-47 55 3 0,54-56-19 0,-1-5-15 16,2-3 10-16,0-2-3 16,-35 42 6-16,45-56-4 0,-1 0-1 0,7-7 4 15,1-2 3-15,6-3 9 0,-15 21 14 16,20-27-20-16,5-4 5 0,4-2 11 15,-1-3 33-15,-2 2 143 0,9-9 39 16,3-7-114-16,0 0-98 16,0 0-5-16,0 0 16 0,0-19-1 15,0 19-6-15,13 0 10 0,-13 0-32 16,0 0-6-16,0 0 1 0,0 0-1 16,0 0 17-16,0 0-21 0,0 0 15 0,0 0-9 15,0 0 4-15,0 0 21 0,0 0-19 16,0 0-1-16,16 0-16 0,-16 0 22 15,0 0 4-15,0 0 44 0,9 0-29 16,-9 0 17-16,0 0 14 0,0 0-15 16,5 0-1-16,-1 0 13 0,-4 0-49 15,0 0-16-15,0 0-6 0,2 0-10 16,1 0-113-16,-1 0-22 0,1-11-210 16,1 11-288-16,-2-19-261 0,2 7-241 15,7-15-648-15</inkml:trace>
  <inkml:trace contextRef="#ctx0" brushRef="#br0" timeOffset="4269.426">17789 10718 1751 0,'-2'-4'149'0,"2"4"-15"0,0 0 37 15,0 0-33-15,-1 0 193 0,1 0-227 16,0 0 33-16,0 0 46 0,26 16 305 16,-26 3-211-16,39-4 20 0,-11 7-11 15,7 4 28-15,55 47 134 0,-41-30-305 16,6 8-74-16,1 5-33 0,2 2-21 16,-3 2-2-16,51 49 13 0,-61-60-13 15,0-6-18-15,-6-7 7 0,-6-4 3 16,16 6 2-16,-35-25-7 0,-2-3 6 15,-3-3 10-15,-4-3-5 0,-4-4-4 16,-1 0-14-16,0-19 12 0,-20 19-11 16,20-31-7-16,-30 12 9 0,-20-33-15 15,18 21 4-15,-6-3-9 0,-4-5-5 16,-5-1-17-16,-5-7 7 0,-61-51-24 0,51 46 61 16,0 1 3-16,-2 0-24 0,7 3 25 15,-43-36-28-15,62 53 31 0,6 3-10 16,10 7 10-16,4 4-5 0,10 8-1 15,6 3 28-15,2 6 17 0,35 25 8 16,-8-6 23-16,8 9 14 0,55 41 102 16,-39-25-118-16,7 4-18 0,2 8-31 15,-1 2-16-15,2 5 7 0,58 59 14 16,-63-63 25-16,-1-3 16 0,-7-6 13 16,-6-8-16-16,20 18-16 0,-41-41-50 0,-6-4-2 15,-4-5 2-15,-5-8 4 0,-6-2-10 16,0-25-34-16,-21 4-9 0,21-8-23 15,-41-5-21-15,11-12-23 16,-53-58-120-16,30 44 83 0,-7-6-32 16,-7-4-56-16,-3 1-11 0,-1 5 63 0,-50-44 45 15,71 63 210-15,6 13 21 0,14 9 23 16,12 11 26-16,12 11 19 0,28 22 267 16,1 3-120-16,10 5 16 0,9 7-29 15,7 12-42-15,64 56-32 0,-54-47-184 16,1 3-26-16,1 2-8 0,-3-5-6 0,-5-2-9 15,41 34-105-15,-54-52-53 0,-6-8-127 16,-8-8-121-16,-6-8-201 0,-1-2-1345 16,-19-11 706-16,0 0 240 0</inkml:trace>
  <inkml:trace contextRef="#ctx0" brushRef="#br0" timeOffset="6426.4824">26779 10249 690 0,'0'0'56'16,"0"0"26"-16,0 0 176 0,0 0-138 15,-8 0-1-15,8 0 2 0,0 0 14 16,0 0-1-16,0 0 145 0,0 0-149 15,0 0-3-15,0 0-1 0,0 0 20 0,0 0 16 16,0 0 182-16,0 0-179 0,0 0-3 16,0 0-8-16,0 0 19 15,0 0 172-15,0 0-178 0,0 0-13 0,0 0-17 16,0 0 6-16,0 0-17 0,0 0 57 16,0 0-110-16,0 0-18 0,0 0 6 15,0 0 24-15,0 0 113 0,0 0-82 16,0 0 1-16,0 0 8 0,0 0 10 15,0 0 4-15,0 0 87 0,0 0-146 16,0 0-25-16,0 0-12 0,0 0 1 16,0 0 5-16,0 0 60 0,0 0-60 15,0 0-5-15,0 0-23 0,0 0 5 16,0 0 40-16,0 0-11 0,0 0 11 16,0 0 8-16,0 0 4 0,0 0 45 15,0 0-88-15,0 0-13 0,-14 0-3 0,14 0 2 16,0-13 1-16,0 4 4 0,0 4-20 15,0-5-5-15,0 0 2 0,-7 0 2 16,7-17 1-16,0 13-5 0,-2-2-2 16,2-1 4-16,0 2 1 0,0-2 7 15,0-19-3-15,0 14-5 0,0 1-7 16,0-4 2-16,0 1 6 0,16-29-6 16,-16 24 3-16,0-1-8 0,0-1 3 0,13-2 2 15,-13 0-2-15,7-31 6 0,0 32-2 16,-7 3 2-16,5 2 1 0,-5 4-1 15,0-15 1-15,0 24-1 0,0 0 6 16,0 0 5-16,0 5 1 0,0 0 0 16,0-5-5-16,0 9-5 0,-14 1-5 15,14 1 3-15,0 2 0 0,0 1-5 16,0 0-4-16,0 0 4 0,0 0-2 16,0 0 4-16,0 0 3 0,0 0 8 15,0 0 5-15,0 19 3 0,0-19 14 16,16 18 26-16,-3 7 85 0,-13-11-63 15,20 5-11-15,-7 1-8 0,4 3 0 0,3 2-16 16,23 31 8-16,-16-24-36 0,2 1-4 16,0 1 2-16,2 0-8 0,32 32 0 15,-33-33-7-15,1 1 0 0,0-3 0 16,-3 1 0-16,3-3 0 0,18 27 0 16,-24-30 0-16,-5-3 0 0,-1-2 0 15,-4 0 0-15,8 12 0 0,-13-22 0 16,-3-1 0-16,-3-1 0 0,1-2 0 15,-4-2 0-15,1-2 0 0,-2-3 0 16,0 0 0-16,0 0 0 0,0 0 0 16,-21 0 0-16,21 0 0 0,0-15 0 0,-18 15 0 15,18 0 0-15,-13 0 0 16,-5 0 0-16,9 0 0 0,-4 0 0 16,1 0 0-16,-3 0 0 0,-14 0 0 0,12 0 0 15,-2 0 0-15,-2 0 0 0,0 0 0 16,0 0 0-16,-21 0 0 0,16 0 0 15,2 0 0-15,-3 0 0 0,2 0 0 16,-30 0 0-16,26 0 0 0,-2 0 0 16,2 0 0-16,4 0 0 0,0 0 0 15,-17 0 0-15,23 0 0 0,8 0 0 16,-2 0 0-16,4 0 0 0,-2-7 0 16,8 7 0-16,-1 0 0 0,2-5 0 0,0 5 0 15,2 0 0-15,-4 0 0 0,2 0 0 16,0 0 0-16,0 0 0 0,0 18 0 15,0-18 0-15,2 14 0 0,-2-14 0 16,2 0 0-16,0 0 0 0,0 9 0 16,0-9-26-16,0 0-124 0,18 0-134 15,-18 0-190-15,0 0-232 0,15-17-1248 16,-15 17 674-16,12 0-36 0,-12-16 321 16</inkml:trace>
  <inkml:trace contextRef="#ctx0" brushRef="#br0" timeOffset="7003.1741">26469 9943 1861 0,'0'-1'37'15,"0"1"100"-15,0 0-22 0,0 0-6 16,0 0 50-16,-18 0 56 0,18 0 37 15,0 0 365-15,0 0-282 0,-11 14 20 16,11-14-24-16,0 0 10 0,0 9-19 16,23 8 346-16,-23-7-336 0,27 3-14 0,-10 3-61 15,8 3-28-15,30 31 110 0,-24-21-194 16,3 8 21-16,4 0 23 0,3 4-23 16,-3 0-43-16,37 41-50 0,-38-40-73 15,-5-5 0-15,-1-2 0 0,-2-1 0 16,16 25 0-16,-27-36 0 0,0-1 0 15,-2-3 0-15,-5-4 0 0,-3-3 0 16,4 2 0-16,-7-9 0 0,-5-3 0 16,0-2 0-16,0 0 0 0,0 0 0 15,0 0 0-15,0-16 0 0,0 16 0 16,0 0 0-16,0 0 0 0,0-13 0 16,0 13 0-16,0 0 0 0,-14 0 0 15,14 0 0-15,0-9 0 0,0 9-23 0,0-8-114 16,-9 3-127-16,9-1-167 0,0 1-206 15,-7-8-891-15,7 6 544 0,-6 3-137 16,6 0-35-16,-2 0 186 0</inkml:trace>
  <inkml:trace contextRef="#ctx0" brushRef="#br0" timeOffset="8182.2275">18178 7678 738 0,'0'0'29'16,"-24"22"50"-16,-5 4 199 0,12-11-113 15,0-1-18-15,0 0-14 0,0 0-10 16,-2-2-11-16,-11 10 58 0,16-11-105 16,-2-3-13-16,4 0-5 0,2-2 3 15,-5 7 19-15,9-8-41 0,2-3-3 0,3 0 14 16,1-2 21-16,0 0 3 0,28 0 37 16,-28-28-82-16,34 28-14 0,-7-37-7 15,2 12-4-15,38-35-11 0,-32 28 11 16,3-4 7-16,-1 2 4 0,-1 1-5 15,-4 5 4-15,13-13-8 0,-28 30 12 16,-10 11 5-16,-7 0 13 0,0 23 16 16,-36 5 10-16,-29 49 118 0,21-26-64 0,-4 5 37 15,-3 5 14-15,-2 1-13 16,-47 64 51-16,56-70-158 0,3-2-3 16,7-9 1-16,8-8 10 0,6-9 2 0,4 1 6 15,16-29-57-15,0 0-61 0,31-35-77 16,-2 0-76-16,8-6-43 0,56-64-169 15,-38 43 317-15,5-3 59 0,-4 1 38 16,-4 8 23-16,30-35 25 16,-56 65-23-16,-8 6-5 0,-12 20-4 0,-6 0 3 15,-24 0-4-15,-36 82-48 0,20-39-75 16,-4 6-171-16,-2 2-196 0,1 2-114 16,4 1 81-16</inkml:trace>
  <inkml:trace contextRef="#ctx0" brushRef="#br0" timeOffset="9140.838">26418 8132 410 0,'0'-13'26'0,"12"13"34"16,-12 0 34-16,0 0 63 0,0 0 61 16,0 0 307-16,0 0-271 0,0 0-26 15,0 0-20-15,0 0-4 0,0 0 19 16,0 0 272-16,0 0-183 0,0 0 16 15,0 0 8-15,0 0 26 0,0 0 203 16,0 0-358-16,0 0-48 0,0 0 2 16,0-18 20-16,0 18 2 0,26-61 146 15,-10 29-224-15,6-7-44 0,8-7-34 16,5-6-7-16,49-61 22 0,-35 55-20 0,1-2 0 16,2 2-3-16,-4 8-7 0,-4 5-8 15,21-18-5-15,-40 42-8 0,-10 8 9 16,-11 9-4-16,-4 4 1 0,-36 29-80 15,11-9-66-15,-4 5-112 0,-4 1-106 16,-1 3-216-16,0 0-225 0,-26 26-1259 16,35-34 1075-16,2-3 311 0</inkml:trace>
  <inkml:trace contextRef="#ctx0" brushRef="#br0" timeOffset="9955.42">26665 7710 1223 0,'0'-7'92'0,"0"-1"80"0,0 2 60 15,0 0 52-15,0-2 121 0,0 4-243 16,0 2-14-16,0 0 12 0,0 0 19 16,16 0 163-16,-16 0-195 0,0 2 7 15,0 0 0-15,9 0 33 0,-9 0 34 16,0 20 225-16,0-20-239 0,0 18-27 16,0-5-18-16,0 7 21 0,0 25 202 15,0-15-161-15,0 5 8 0,0 8-24 16,0 3-30-16,0 5-70 0,0 56-35 15,0-55-55-15,0-2 12 0,0-3 13 0,0-7 3 16,20 19 19-16,-20-38-58 0,0-3-3 16,15-8-5-16,-15-3 4 15,0-2 3-15,12-5-6 0,-12 0-12 0,7-27-22 16,-7 10-16-16,6-5-15 0,-4-36-101 16,-2 22 27-16,0-5-69 0,0-3-60 15,-23-2-26-15,23-3 32 0,-28-47-63 16,-3 48 249-16,12 2 28 0,1 5 32 15,1 1-4-15,-12-22 14 0,14 37 11 16,5 3 18-16,1 5 25 0,1 5 21 16,2 3 2-16,-1-3 51 0,3 9-95 15,4 3 22-15,0 0 13 0,0 0 43 16,0 0 184-16,27 20-125 0,-27-20 7 16,31 19 8-16,-11-5 20 0,3 4 1 0,35 22 191 15,-24-18-215-15,5 5-29 0,1 0-44 16,4 2-40-16,49 25-20 0,-52-28-37 15,3-2 4-15,-3 2-2 0,-3-6 3 16,-6-1 1-16,24 15-1 0,-36-20-6 16,2-3-2-16,-8 1 9 0,-3-6 1 15,4 5 32-15,-12-5-24 0,-3-3 7 16,0 0-9-16,0-1-4 0,0 2-7 16,-24 5-1-16,1-5 8 0,23 5 29 0,-30-1-2 15,12 2-1-15,-15 15-12 0,15-12-29 16,-2 3 0-16,-3 2 0 0,1 2 0 15,-3 1 0-15,-29 22 0 0,29-20 0 16,-2-2 0-16,0-1 0 0,5-1 0 16,-12 10 0-16,23-17 0 0,2-5 0 15,3-2 0-15,4-2 0 0,2-3 0 16,0 0-109-16,0 0-183 0,0-20-277 16,0 20-285-16,0-20-341 0,15-5-1754 15,-15 25 1756-15,0-23 448 0</inkml:trace>
  <inkml:trace contextRef="#ctx0" brushRef="#br0" timeOffset="11158.7799">14776 8378 1141 0,'0'-14'74'0,"-16"-1"63"0,1-8 269 16,15 12-202-16,-14 4-15 0,14-2-19 15,-9 3-5-15,9 3-35 0,-7-1 23 16,7 4-115-16,0 0 6 0,0 0 43 16,0 0 59-16,0 20 45 0,21 9 204 15,5-7-223-15,-2 6-2 0,4 7-14 0,6 6-11 16,43 55 19-16,-33-47-126 16,4 6-25-16,0 0-9 0,-1-4 5 15,-4-4-10-15,34 25 3 0,-46-41 1 0,-4-8-1 16,-5-7-6-16,-6-6 13 0,-4-5-5 15,1-5 16-15,-13 0-53 0,0-32-26 16,0 10-40-16,-26-9-19 0,-12-41-112 16,11 30 127-16,-7-6-2 0,-8-3 14 15,-5-4 18-15,-7-2 22 0,-68-61 30 16,52 56 29-16,2 3 4 0,3 5 5 16,8 5 3-16,8 5 15 0,-23-15 95 15,50 39-58-15,11 12 53 0,11 8 67 0,0 0 93 16,74 55 272-16,-31-24-405 0,8 9-89 15,10 7-40-15,6 7-8 0,5 2-1 16,63 58-48-16,-70-59-31 16,-3-2-105-16,-6-6-170 0,-8-5-270 0,-4-6-248 15,20 11-1236-15,-37-31 1396 0</inkml:trace>
  <inkml:trace contextRef="#ctx0" brushRef="#br0" timeOffset="12166.718">24498 7807 2368 0,'0'0'99'16,"-2"0"63"-16,2 0 81 0,0 0 48 16,-2 0 37-16,0 0 326 0,2 0-337 15,0 0-17-15,0 0-34 0,0 20 35 16,27-4 260-16,7-1-253 16,48 46 572-16,-49-32-618 0,3 2-13 0,4 7-8 15,3 3-46-15,39 47-34 0,-40-42-156 16,-2 5-5-16,-3-4 0 0,-3-2 0 15,-5-6 0-15,21 27 0 0,-33-38 0 16,-2-6-12-16,-5-4-97 0,0-5-103 16,-2 6-516-16,-8-14 162 0,0-4-133 15,0-1-283-15,-22 0-275 0,22-25-16 16,-48-14-614-16</inkml:trace>
  <inkml:trace contextRef="#ctx0" brushRef="#br0" timeOffset="13011.3005">24830 8058 590 0,'-1'0'68'0,"-1"0"86"16,2 0 95-16,-3 0 380 0,1 0-349 15,-1 0-49-15,-1 0-11 0,2 0 20 16,-3-12 268-16,1 12-225 0,2 0 19 16,-3-11 22-16,3 11 11 0,1 0-21 0,-4-6 191 15,3 6-321-15,0-5-61 16,2-1-19-16,0-3-19 0,0-17 104 0,0 9-120 16,19-6-30-16,-19-6-26 0,21-6-12 15,-21-2-5-15,38-47 3 0,-25 37-1 16,3-3-2-16,-3 2-6 0,1-3 11 15,2-37 0-15,-16 49 13 0,7 2-6 16,-7 5 17-16,0 6 31 0,0 4 28 16,0-5 138-16,-19 18-138 0,19 4-36 15,0 2-28-15,0 3-14 0,0 0 2 16,0 0-4-16,0 0 0 0,0 21 3 16,0-21 3-16,0 23 9 0,0 11 104 15,23-14-12-15,-23 4 20 0,32 3 12 0,-10 2 4 16,30 40 57-16,-22-30-150 0,2 3-33 15,2 3-7-15,3 1-3 0,-1 1-4 16,32 40 37-16,-36-46-25 0,-2-3 3 16,-2-4-17-16,-5-5 4 0,16 19 11 15,-25-30-11-15,-2-2 1 0,-1-3-5 16,-1-4 6-16,-5-1 4 0,0 0 32 16,-5-7-24-16,0 2-2 0,0-3-8 15,0 2-4-15,-20 0 4 0,20-2-5 0,-19 1 2 16,19-1 4-16,-23 0-7 0,7 0 5 15,-20 0-2-15,11 0 1 0,-1-16-5 16,-3 16 2-16,-6 0 8 0,-40-22 8 16,37 4-18-16,-2 18 2 0,3-14-5 15,1 14 7-15,4 0 13 0,-27 0 45 16,34 0-39-16,1 0-11 0,5 0-18 16,2 0 0-16,-8 16 0 0,18-16 0 15,2 0 0-15,2 0 0 0,3 0 0 16,0 0-6-16,0 0-173 0,0 0-25 15,0 0-97-15,0 0-106 16,21-16-1521-16,-21 16 995 0,11 0-226 16,-11-11-1081-16</inkml:trace>
  <inkml:trace contextRef="#ctx0" brushRef="#br0" timeOffset="14174.9564">14560 10829 2610 0,'-16'15'23'0,"1"1"9"0,-2-2 32 16,-1-1 65-16,3-1 76 0,-10 11 489 0,12-14-296 15,4 0-60-15,2-2-89 0,3-2-53 16,1-2-81-16,3-3 4 0,0 0-104 15,29 0-15-15,-6-29 13 0,6 9-9 16,51-35-11-16,-31 19-7 0,9-8 9 16,3-7 11-16,6-4-9 0,4-4 0 15,76-62 15-15,-69 59-2 0,-4 2-1 16,-2 4-12-16,-8 7-4 0,32-24-21 16,-64 49 23-16,-10 10-10 0,-14 11 15 15,-8 3 2-15,-23 28-16 0,-41 31 47 16,21-18-28-16,-8 6 3 0,-8 6 5 0,-4 5-5 15,-65 60 64-15,65-57-44 0,-6 2 20 16,4-5 8-16,2 1-3 0,7-6-1 16,-37 31-9-16,57-50-35 0,7-9-7 15,9-7 4-15,9-8-11 0,7-10-72 16,4-28-3-16,31 3-30 0,-2-7-21 16,7-8-44-16,6-6 3 0,66-61-158 15,-45 48 229-15,3 1 29 0,5 0 39 16,-5 0 20-16,55-38 2 0,-74 59-7 15,-6 7-19-15,-12 10 11 0,-18 12-6 16,-11 8 23-16,-49 43 22 0,8-12-10 16,-13 9-5-16,-6 9-2 0,-10 3-28 15,-2 5-101-15,-85 60-543 0,78-59 131 16,3-4-178-16,11-5-20 0,8-9 102 0</inkml:trace>
  <inkml:trace contextRef="#ctx0" brushRef="#br0" timeOffset="15334.8475">24508 9743 740 0,'0'7'42'15,"-15"3"123"-15,15-1 274 16,-9-6-72-16,9-3-148 0,0 0 11 16,0 0 5-16,0 0 275 0,0 0-239 15,0 0 40-15,0 0 26 0,0 0 40 16,0 0-14-16,0 0 170 0,0 0-325 16,0 0 3-16,0 0 39 0,0 0 36 15,21 0-25-15,-3-28 96 0,-18-5-265 16,29 11-38-16,-7-7-28 0,6-7-7 15,40-53-17-15,-31 39-5 0,8-4-1 0,5-2 5 16,-2 0 0-16,-3 5-3 0,34-38-5 16,-47 53 7-16,-6 7-2 15,-7 9-1-15,-7 8-2 0,-7 2-31 0,-5 10-39 16,0 0-68-16,-34 24-102 0,12-24-102 16,0 35-106-16,-26 3-980 0,25-14 481 15,0-2-141-15,6-5 187 0,2 2 203 16</inkml:trace>
  <inkml:trace contextRef="#ctx0" brushRef="#br0" timeOffset="19258.4304">24825 9479 478 0,'0'-4'11'15,"-3"1"43"-15,1 2-22 0,0 1 17 16,-1 0 3-16,-1 0 13 0,1 0 19 15,-3 0 87-15,1 0-67 0,2 0 10 16,0 0 2-16,-1 0-5 0,0 0 73 16,3 0-93-16,1 0 27 0,0 0 11 15,0 0 11-15,0 0 227 16,0 0-233-16,0 0 22 0,0 0 247 16,0 0-188-16,0 0 19 0,0 0 13 15,0 0 9-15,0 0 241 0,0 0-303 16,0 0-13-16,0 0-35 0,0 0 273 15,0 0-289-15,0 0-3 0,0 0 10 16,0 0 145-16,0 0-163 0,0 0-3 16,0 0-13-16,0 0 8 0,20 0 59 15,5 0-107-15,-8 0-10 0,4 23-4 16,3-23-4-16,6 16-24 0,30 6 1 16,-24-7-12-16,3-1 21 0,8 1-1 15,-5-1 8-15,55 18 39 0,-52-18-46 0,0 0-11 16,0-4-13-16,-3 2-5 15,-5-2-2-15,24 7-1 0,-35-12 3 0,-1 2-6 16,-5-3 4-16,-2 0 0 16,7 1-2-16,-17-3 2 0,0 0 6 15,-4-2 10-15,-3 3 8 0,1-3 10 0,-2 1 43 16,0 0-40-16,0-1-5 0,0 0 0 16,0 0 8-16,0 0 38 0,0 0-59 15,0 0-13-15,0 0-3 0,-17 0 1 16,17 0 17-16,-13 0 32 0,-5 0-21 15,9 17 2-15,-1-17 19 0,-2 0 13 16,-6 14 65-16,6-4-95 0,-1-10-20 0,2 15-16 16,-1-6 0-16,-1-1 0 15,-12 13 0-15,11-11 0 0,2 2 0 0,0 0 0 16,-2 1 0-16,-14 15 0 0,14-12 0 16,-4 1 0-16,1 1 0 0,-4 3 0 15,1-1 0-15,-23 26 0 0,22-24 0 16,-1 2 0-16,2-3 0 0,-2 0 0 15,-16 16 0-15,19-21 0 0,6 0 0 16,-3-3 0-16,5-4 0 0,-2 3 0 16,-3 0 0-16,10-7 0 0,3 0 0 15,-1-2 0-15,1 0 0 0,0-1 0 16,1 0 0-16,2-2 0 0,0 0 0 16,0 0 0-16,0 0 0 0,0 0 0 0,0 0 0 15,0 0 0-15,0 0 0 16,0 0 0-16,0-14 0 0,0 14 0 0,0 0 0 15,0 0 0-15,0-8 0 0,0 8 0 16,0 0 0-16,0 0 0 0,0 0 0 16,0 0 0-16,0 0 0 0,0 0 0 15,0 0 0-15,0 0 0 0,0 0 0 16,0 0 0-16,0 0 0 0,0 0 0 16,0 0 0-16,0-22 0 0,0 22 0 0,0 0 0 15,-18-19 0-15,18 6 0 0,0 13 0 16,0-13 0-16,-14 4 0 15,14-9 0-15,-10 7 0 0,10-1 0 0,-11-3 0 16,3-3 0-16,0-1 0 0,-7-30 0 16,3 20 0-16,0-5 0 0,-4-1 0 15,-2-4 0-15,-24-37 0 0,21 38 0 16,-1 1 0-16,0 1 0 16,3 5 0-16,0 4 0 0,-13-17 0 0,18 28 0 15,1-1 0-15,3 5 0 0,0 4 0 16,-3-4 0-16,10 11 0 0,0 1 0 15,1 0 0-15,2 0-118 0,-1 0-175 0,1 26-1040 16,0-1 189-16,19 0-3083 16</inkml:trace>
  <inkml:trace contextRef="#ctx0" brushRef="#br0" timeOffset="24530.4206">27649 8129 1774 0,'0'-5'77'16,"0"5"42"-16,0-4 19 0,0 2 110 15,0 1-156-15,0 1 20 0,0 0 18 16,-13 0 4-16,13 0 0 0,0 0 160 16,0 0-113-16,0 22 24 0,0-22 22 15,0 26 44-15,18 8 257 0,-18-14-311 16,23 1-60-16,-23 2-76 0,12 0 2 15,-12-1-50-15,9 24-18 0,-9-26-28 16,0 1-33-16,0-4-59 0,0-1-134 0,7 7-725 16,-7-15 261-16,0-2-188 0,0-6 15 15,0 0 148-15</inkml:trace>
  <inkml:trace contextRef="#ctx0" brushRef="#br0" timeOffset="24841.2417">27575 8303 1953 0,'0'0'242'16,"0"5"3"-16,18-5 136 0,-18 4 63 16,19-1 47-16,-4 2-5 0,25 1 158 15,-15-3-481-15,6 0-65 0,1-3-46 0,3 3-15 16,35-3-23-16,-42 0-29 16,-1 0-50-16,-5 0-88 0,-6 0-184 0,-5 0-208 15,-7 0-1124-15,-4 0 696 0,0 0 223 16,-18 0 251-16</inkml:trace>
  <inkml:trace contextRef="#ctx0" brushRef="#br0" timeOffset="25530.3825">27752 9749 1763 0,'0'-6'116'0,"0"1"52"16,0-1 54-16,0 0 10 0,0 3 13 16,0-4 365-16,0 6-265 0,0 0-28 15,0 1-61-15,0 0-33 0,0 0-60 16,0 0 158-16,0 0-172 0,0 22 5 16,0-22-24-16,0 29 7 0,0 13 139 0,0-17-160 15,18 2-41-15,-18 2-36 16,0 1-29-16,14-1-7 0,-14 21-7 0,12-25-20 15,-12-4-52-15,0-3-69 0,9-3-58 16,-6 3-368-16,-3-11 114 16,5-5-154-16,-5 1-91 0,0-3-165 0,0 0 68 15,2-24-423-15</inkml:trace>
  <inkml:trace contextRef="#ctx0" brushRef="#br0" timeOffset="25753.2553">27678 9902 2606 0,'-3'-4'92'16,"3"1"100"-16,0 1 81 16,0-1 139-16,0 1 466 0,21 0-490 0,-21 2-57 15,32 0-53-15,-10 0-28 0,5 0-42 16,32 0-46-16,-28 0-240 0,-1 0-123 15,-4 0-158-15,-2 15-360 0,7-15-1463 16,-20 0 1023-16,-11 9 366 0</inkml:trace>
  <inkml:trace contextRef="#ctx0" brushRef="#br0" timeOffset="27274.8873">23849 8097 2602 0,'-3'0'46'15,"0"0"41"-15,1 13 52 0,1-13 86 16,-2 0 396-16,1 0-246 0,2 0-9 16,0 0-74-16,0 0-43 0,20 0-77 15,11 0 27-15,-11 0-128 0,5 0 5 16,1 0-15-16,-1 6 3 0,19 0 13 0,-26-4-59 15,-3 3-18-15,-4-1-13 16,-5 2-68-16,-6 0-63 0,0 5-654 0,0-7 21 16,0-1-365-16,-25-1 9 0,25-2 213 15</inkml:trace>
  <inkml:trace contextRef="#ctx0" brushRef="#br0" timeOffset="27906.782">23725 9239 2824 0,'0'0'234'15,"0"0"127"-15,0 0 59 0,14 0 57 16,-2 0 339-16,-12 0-479 0,19 0-58 0,-3 0-41 15,1 0-49-15,4 0-89 16,20 0-95-16,-21 0-106 0,-2 0-130 0,-2 0-111 16,-3 0-325-16,-4 0-281 0,-2 0-1506 15,-7 0 1570-15</inkml:trace>
  <inkml:trace contextRef="#ctx0" brushRef="#br0" timeOffset="34819.8393">27955 9116 673 0,'0'0'119'16,"0"0"1"-16,0 0 40 0,0 0 6 15,0 0 3-15,0 0-10 0,0 0 137 16,0 0-163-16,0 0-3 0,0 0-9 16,0 0-11-16,0 0 97 0,0 0-103 15,0 0 20-15,-2 0 20 0,2 0 37 16,0 0 32-16,-1 0 253 0,1 0-237 16,-1 0 0-16,1 0-14 0,0 0 6 15,0 0-32-15,0 0 102 0,0 0-178 0,0 0 8 16,0 0-6-16,0 0 4 15,0 0 118-15,0 0-116 0,0 0 10 0,0 0-4 16,0 0 11-16,0 0-11 0,0 0 83 16,0 0-131-16,0 0-18 0,0 0-6 15,0 0 2-15,0 0 42 0,0 0-56 16,0 0 5-16,0 0 11 0,0 0 20 16,0 0 21-16,13 0 84 0,8 0-107 15,-6 0 6-15,3 0 14 0,6 0 13 16,31 0 63-16,-22 0-133 0,4 0-24 15,2 0-13-15,3 0-3 0,2 0 0 16,48 0 0-16,-42-19 0 0,1 19 0 16,1 0 0-16,5-12 0 0,52 12 0 15,-57-12 0-15,4 12 0 0,2-8 0 0,-1 8 0 16,-3-9 0-16,53 0 0 0,-54 4 0 16,0 2 0-16,-1 0 0 0,0 2 0 15,45-2 0-15,-52 3 0 0,-2-1 0 16,-1 1 0-16,-6 0 0 0,-5 0 0 15,17 0 0-15,-30 0 0 0,-3 0 0 16,-4 0 0-16,-4 0 0 0,3 0 0 16,-8 0 0-16,2 0 0 0,-4 0 0 15,0 0 0-15,0 0 0 0,0 0 0 16,0 0 0-16,0 0 0 0,0 0 0 16,0 0 0-16,0 0 0 0,0 0 0 0,0 0 0 15,0 0 0-15,0 0 0 0,0 0 0 16,-13 0 0-16,13 0 0 0,0 0 0 15,0 0 0-15,0 0 0 0,-8 0 0 16,8 0 0-16,-6 0 0 0,2 0 0 16,0 0 0-16,-1 20 0 0,-2-6 0 15,3-14 0-15,1 24 0 0,3-9 0 16,-2 3 0-16,0 22 0 0,2-16 0 16,0 1 0-16,-1 4 0 0,1-1 0 0,0 35 0 15,0-29 0-15,0 0 0 0,0 2 0 16,0 4 0-16,0 0 0 15,22 40 0-15,-7-36 0 0,-15-6 0 16,16 1 0-16,-16-3 0 0,15 27 0 0,-4-38 0 16,-11-1 0-16,9-2 0 15,-9-3 0-15,7-5 0 0,-2 14 0 0,-5-18 0 16,4-2 0-16,-2-3 0 0,1 0 0 16,-3-1 0-16,2-2 0 0,-2-2 0 15,1 0 0-15,-1 0 0 0,0 0 0 16,0 0 0-16,0 1 0 0,0-1 0 15,0 0 0-15,0 0 0 0,0 0 0 16,0 0 0-16,0 0 0 0,0 0 0 16,0 0 0-16,0 0 0 0,0 0-130 0,0 0-109 15,0 0-142-15,0-17-200 0,0 17-110 16,0-17-931-16,0 17 762 0,0 0-37 16,0-12-14-16,0 12 92 0,0 0 234 15</inkml:trace>
  <inkml:trace contextRef="#ctx0" brushRef="#br0" timeOffset="35272.5805">29424 9982 1229 0,'-3'-5'94'0,"0"5"44"0,1-2 66 15,0 0 4-15,0 1 13 16,0 1 220-16,2 0-194 0,-1 0 31 0,1 0 32 16,0 0 27-16,0 0-9 0,0 0 258 15,0 0-342-15,0 0-20 0,0 0-18 16,17 0 65-16,1 0 311 0,-5 0-301 15,5 0-63-15,1 0-59 0,5 0-18 16,2-16-25-16,38 16 108 0,-26-17-78 16,3 17 36-16,4-11 31 0,3 11-31 15,47-9-1-15,-49 9-181 0,-2 0 0 16,-5 0 0-16,-4 0 0 0,-8 0 0 16,11 0 0-16,-27 0 0 0,-4 0 0 15,-3 15 0-15,-1-15 0 0,-2 0 0 16,-1 0 0-16,0 0 0 0,0 0 0 0,0 0-112 15,0 0-122-15,0 0-619 16,0-16 267-16,0 16-65 0,0 0-179 0,0-15-132 16,-13 4-1842-16,13 11 2207 15</inkml:trace>
  <inkml:trace contextRef="#ctx0" brushRef="#br0" timeOffset="35826.3918">29636 10207 1646 0,'-11'12'160'0,"11"-12"-16"0,0 0 34 16,0 0 14-16,0 0 52 0,0 7 77 15,0-7 495-15,0 0-409 0,0 0-90 16,0 0-64-16,0 0-16 0,28 0-52 16,2 0 198-16,-11 0-175 0,1-16 30 15,4 16 19-15,0 0 5 0,24-13 111 16,-27 13-258-16,0 0-39 0,-2 0-28 15,-4 0-13-15,-3 0-20 0,4 0-7 0,-10 0-12 16,-3 0-8-16,0 0-21 0,-2 0-30 16,-1 13-205-16,0-13 38 0,0 0-91 15,0 0-59-15,0 9-82 0,-18-9-106 16,18 10-684-16,-16-5 623 0,16-3 26 16,-11 4 26-16,11-2 30 0,-11 3-229 15,1-4 591-15,10 2 73 0</inkml:trace>
  <inkml:trace contextRef="#ctx0" brushRef="#br0" timeOffset="36211.29">29756 10501 2643 0,'18'0'145'0,"-18"0"99"15,18 0 121-15,-5 0 84 0,-1 0-7 0,16 0 276 16,-11 0-533-16,1 0-89 16,0 0-84-16,-2 0-67 0,14 0-510 15,-20 0-92-15,-3 0-289 0,-3 0-183 16,-4 0 161-16</inkml:trace>
  <inkml:trace contextRef="#ctx0" brushRef="#br0" timeOffset="40433.7892">24049 8925 510 0,'0'0'11'0,"0"0"24"0,0 0 61 16,0 0-21-16,0 0-12 0,10-15 2 16,-10 15 54-16,0 0 8 0,4 0 211 15,-4-10-168-15,2 10-23 0,-1 0-20 16,0 0 9-16,1 0-14 0,0 0 125 16,-1 0-109-16,0 0 26 0,0 0 40 15,1 0 62-15,1 0 287 0,-1 0-293 16,0 0-23-16,0 0-35 0,-1 0-7 0,2-16-26 15,1 16 109-15,-4-16-161 16,2 16-2-16,-1 0 8 0,-1-13 22 16,0 13 178-16,0-8-152 0,0 8-6 0,0 0 0 15,0 0 5-15,0 0-17 0,0 0 107 16,-23 0-148-16,23 0-11 0,-19 0-9 16,7 0 4-16,-18 0 40 0,12 14-87 15,0-14-13-15,-3 0-7 0,0 0 5 16,-2 0 1-16,-29 8 44 0,24-8-23 0,0 0 1 15,0 5 6-15,-3-5-13 16,-32 5 3-16,33 0-44 0,-4-3-1 16,1 1-4-16,-3 0 2 0,0 0-3 0,-34 5-1 15,34-1 1-15,-1-2-3 16,-1 2 1-16,-1 0-8 0,-40 8-2 0,37-8 4 16,-1 0 1-16,-2-1-1 0,0-1-6 15,3-1-2-15,-44 1-60 0,41-5 10 16,2 0-14-16,0 0 1 0,0 0 13 15,-35 0-19-15,43 0 62 0,1 0 7 16,3 0 4-16,3 0 3 0,4 0 1 16,-12-14 6-16,20 14 1 0,2 0 2 15,3 0-4-15,3-10 1 0,-6 10 2 16,9 0-2-16,1 0-2 0,1 0 2 0,2 0-1 16,0 0-1-16,0 0 2 0,0 0-1 15,1 0 5-15,0 0 1 0,0 0 4 16,0 0 15-16,0 0-15 0,0 0 6 15,0 0 0-15,0 0-1 0,0 0 0 16,0 0-4-16,0 0-5 0,0 0-3 16,0 0 4-16,0 0-3 0,0 0 16 15,0 0 9-15,0 0 12 0,0 20 8 16,0-20 3-16,0 18 8 0,0 12 78 16,0-13-80-16,0 3-22 0,0 3-23 0,0 4-13 15,23 33 0-15,-5-26 0 16,-18 2 0-16,22 6 0 0,-9-4 0 0,-2 5 0 15,12 32 0-15,-12-37 0 0,-2-2 0 16,-2-3 0-16,-2-3 0 0,5 18 0 16,-7-24 0-16,-1-3 0 0,0-2 0 15,-2-3 0-15,2-3 0 0,-1 4 0 16,0-9 0-16,0-5 0 0,-1-1 0 16,0 0 0-16,0-2 0 0,0 0 0 15,2 0 0-15,-2 0 0 0,0 0 0 0,0 0 0 16,0 0 0-16,0 0 0 0,0 0 0 15,0 0 0-15,0 0 0 0,0 0 0 16,0 0 0-16,0 0 0 0,0 0 0 16,0 0 0-16,0 0 0 0,0 0 0 15,0 0 0-15,0 0 0 0,0 0 0 16,0 0 0-16,0 0 0 0,0 0 0 16,0 0 0-16,0-14 0 0,0 14 0 15,0 0 0-15,11-7 0 0,-11 7 0 16,0 0 0-16,0 0 0 0,0 0 0 15,0 0 0-15,0 0 0 0,8 0 0 16,-8 0 0-16,11 0 0 0,-2 0 0 16,15 0 0-16,-6 0 0 0,0 0 0 0,5 0 0 15,3 14 0-15,30-14 0 16,-28 10 0-16,4-10 0 0,1 10 0 0,-3-10 0 16,-1 9 0-16,20-2 0 0,-29-2 0 15,-1-2 0-15,-6-1 0 0,-4 1 0 16,1-2 0-16,-10 0 0 0,0 1 0 15,0 2 0-15,0-1 0 0,-30 0 0 16,-6 8 0-16,12-5 0 0,-1 1 0 16,-7-2 0-16,-3 3 0 0,-39 9 0 15,35-7 0-15,0-1 0 0,-3 3 0 0,3-2 0 16,3 2 0-16,-25 9 0 16,33-13 0-16,7 1 0 0,3-1 0 15,5-4 0-15,-6 4 0 0,16-6 0 0,0 0 0 16,3-1 0-16,0 1 0 15,0-1 0-15,19 2 0 0,7-1 0 0,-11-1 0 16,4 2 0-16,4-1 0 0,24 0 0 16,-23 0 0-16,1-1 0 0,-1 0 0 15,-2 0 0-15,2-1 0 0,11 3 0 16,-20-3 0-16,-5 2 0 0,-1-2 0 16,-5 0 0-16,0 2 0 0,-4-2 0 15,0 1 0-15,0 1 0 0,-26 0 0 0,26 0 0 16,-23 4 0-16,-1-4 0 15,24 1 0-15,-17 0 0 0,17 0 0 0,-14 3 0 16,6-1 0-16,8 1 0 0,-7 0 0 16,7 2 0-16,-5 1 0 0,1 12 0 15,4-8 0-15,0 3 0 0,-2 1 0 16,2 2 0-16,0 32 0 0,0-24 0 16,0 7 0-16,0 2 0 0,0 4 0 15,0-2 0-15,0 44 0 0,0-43 0 16,0 2 0-16,16-3 0 0,-16-4 0 15,20 24 0-15,-20-30 0 0,12-4 0 16,-12-2 0-16,16-4 0 0,-16 0 0 0,11 6 0 16,-2-15 0-16,-5-3 0 15,0-2 0-15,-2-2 0 0,0 0 0 0,-2-2 0 16,0 0 0-16,0 0 0 0,0 0 0 16,0 0 0-16,0-16 0 0,0 16 0 15,0 0 0-15,0 0 0 0,0 0 0 16,0-12 0-16,0 12 0 0,0 0 0 15,0 0 0-15,0 0 0 0,0-5 0 16,0 5 0-16,0 0 0 0,0 0 0 16,0 0 0-16,0-3 0 0,-21 1 0 15,8 0 0-15,13 2 0 0,-21-3 0 0,12 3 0 16,-17-2 0-16,9 2 0 16,1 0 0-16,-2 0 0 0,-1 0 0 0,0 0 0 15,-16 0 0-15,17 0 0 0,1 0 0 16,4 0 0-16,1 13 0 0,1-13 0 15,-2 0 0-15,9 9 0 0,1-9 0 16,2 0 0-16,1 0 0 0,0 0 0 16,0 0 0-16,0 0 0 0,30 0 0 15,-13 0 0-15,5 0 0 0,38 0 0 16,-21-17 0-16,9 17 0 0,0-17 0 16,3 17 0-16,54-13 0 0,-56 4 0 0,-2 9 0 15,-7 0 0-15,-8 0 0 0,16 0 0 16,-35 0 0-16,-2 0 0 0,-5 0 0 15,-3 17 0-15,-3-17 0 0,0 0 0 16,0 12 0-16,0-12 0 0,0 0 0 16,-23 0 0-16,23 0 0 0,-15 0-132 15,15 0-155-15,0 0-257 0,-12 0-278 16,12-15-272-16,0 15-1590 0,0-21 1458 16,-7 21 404-16</inkml:trace>
  <inkml:trace contextRef="#ctx0" brushRef="#br0" timeOffset="40972.4776">22736 11080 1664 0,'0'-4'111'0,"0"4"80"0,0 0 62 0,0 0 73 15,0 0 310-15,0 0-262 0,0 0 28 16,0 0-26-16,0 0-21 0,0 0-64 15,0 17 144-15,0-17-215 0,20 0 22 16,-20 0 6-16,23 0-19 0,7 0 69 16,-17 0-222-16,1 0-29 0,-1 0-27 15,1 0-10-15,-3 0-7 0,5 0-18 16,-9 0-16-16,0 0-30 0,-4 0-51 16,8-13-588-16,-10 13 378 15,1-11-97-15,-1 11-911 0,-1-5 476 16,0 5-68-16,0-5 114 0,0 1 145 0</inkml:trace>
  <inkml:trace contextRef="#ctx0" brushRef="#br0" timeOffset="41209.34">22757 11315 4570 0,'0'6'109'0,"0"0"327"0,0-3-43 0,0-1 55 16,24-1 32-16,-24-1 67 15,61 2 411-15,-41-2-873 0,17 0-85 16,-18 0-104-16,-6-16-85 0,2 16-118 16,-3 0-205-16,-2 0-170 0,-5 0-1595 15,-5 0 874-15,0 0 173 0,-27 0 467 16</inkml:trace>
  <inkml:trace contextRef="#ctx0" brushRef="#br0" timeOffset="44189.9265">25267 6936 1648 0,'0'-2'67'16,"0"-2"38"-16,0 1 31 0,0 1 27 0,0 1-25 15,-19 1 105-15,19 0-84 0,0 0 29 16,0 0 54-16,-12 0 40 0,12 0-1 16,0 0 303-16,0 0-279 0,0 0-9 15,0 14-13-15,22 13 705 16,-3-14-627-16,-19 8-34 0,22 23 268 15,-2-18-357-15,-20 3-42 0,16 1-45 16,-16 3-32-16,11 27-28 0,-4-32-86 16,-7-3-5-16,4 29-183 15,-2-42-7-15,-2-7-86 0,0 1-109 0,0-5-196 16,0-1-1082-16,0 0 573 0,0-20-82 16,0 20 62-16,0-25 270 0</inkml:trace>
  <inkml:trace contextRef="#ctx0" brushRef="#br0" timeOffset="44438.808">25148 7145 2740 0,'-4'0'109'16,"-1"0"464"-16,3 0-80 0,2 0-2 15,0 0-18-15,0 0 50 0,27 0 460 16,11 0-521-16,-16 0-102 0,8 0-105 16,-1 0-62-16,-1 0-88 15,56 16-120-15,-59-16-107 0,20 0-420 16,-27 0 2-16,0 0-207 0,0 0-334 16,-5 0-317-16,10-17-1054 0</inkml:trace>
  <inkml:trace contextRef="#ctx0" brushRef="#br0" timeOffset="44963.5392">26582 7120 3346 0,'0'0'213'16,"0"0"162"-16,0 0 95 0,0 0 116 16,15 0 362-16,-1 0-493 0,-14 0-30 15,22 0-77-15,-4 0-78 0,20 0-13 16,-17 0-231-16,-2 0-49 0,0 0-76 0,-1 0-94 16,-2 0-179-16,6 0-951 15,-15 0 221-15,-3 0-309 0,-2 0 111 16,-2 0 187-16</inkml:trace>
  <inkml:trace contextRef="#ctx0" brushRef="#br0" timeOffset="46222.0149">25283 10652 575 0,'2'-12'61'16,"0"7"47"-16,-2 0 57 0,2 1 73 15,-2-1 35-15,2 2 17 0,-1-1 254 16,1 1-296-16,-2 3-12 0,0-1 24 16,0 0 58-16,0 0 385 0,0 0-350 0,0 0-59 15,0 1-39-15,0-2-7 0,0 1-5 16,0 0 307-16,0 1-267 0,-15 0-15 15,15 0-4-15,0 0 28 0,0 0 297 16,0 24-346-16,0-24-77 0,0 29-79 16,0-9-50-16,0 4-37 0,0 24 0 15,0-21 0-15,0-3 0 0,0 2 0 16,0-2 0-16,15 15-20 0,-15-21-111 16,0-4-110-16,0 0-146 0,0-3-197 15,6-3-86-15,-6-2-1180 0,6-4 714 16,-6-2-53-16,0 0 250 0,0-22 261 15</inkml:trace>
  <inkml:trace contextRef="#ctx0" brushRef="#br0" timeOffset="46470.8786">25148 10805 2886 0,'-7'0'294'0,"1"0"44"16,2 0 141-16,2 0-10 0,1 0 11 0,1 6-32 15,0-2 401-15,18-4-484 0,-18 2-97 16,40-2-129-16,-10 0-56 0,37 0-48 16,41 0-292-1,-38 0-507-15,-43 0 128 0,0 0-299 16,-6 0-205-16,0 0-184 0</inkml:trace>
  <inkml:trace contextRef="#ctx0" brushRef="#br0" timeOffset="46973.8181">26804 11083 3169 0,'-8'0'154'16,"8"0"138"-16,-8 0 120 0,8 0 86 15,0 0 285-15,0 0-442 16,0 0 16-16,0 14-24 0,35-14-62 0,-18 0-95 16,24 0-78-16,-15 0-123 0,-1 0-94 15,0 0-173-15,-2 0-184 0,19 0-1377 16,-28 0 518-16,-1 0 89 0,-4-17 398 15</inkml:trace>
  <inkml:trace contextRef="#ctx0" brushRef="#br0" timeOffset="48070.2168">26114 6893 2593 0,'0'13'235'0,"0"-13"33"16,0 0 128-16,0 8 45 0,0-8 2 15,-15 4 258-15,15-4-449 0,0 0 12 0,0 0 20 16,0 0 43-16,0 0-14 0,0 0 174 15,0 0-292-15,0 0 10 0,0 0 27 16,0 0 2-16,0 0 53 0,0 0-253 16,0-15-34-16,0 15 0 0,0-13 0 15,-21 13 0-15,21-36 0 0,0 19 0 16,-15-5 0-16,15-1 0 0,0-6 0 16,-12-42 0-16,4 26 0 0,8-10 0 15,-11-3 0-15,1-10 0 0,3-6 0 16,-6-72 0-16,6 74 0 0,5 9 0 15,0 5 0-15,2 12 0 0,0-19 0 16,0 45 0-16,0 5 0 0,0 3 0 16,0 5 0-16,0 4 0 0,0 2 0 0,0 1 0 15,0 0 0-15,0 19 0 0,0-19-94 16,0 21-525-16,0 4-31 0,0-25-185 16,0 19-274-16,0-19-290 0,0 14 1 15</inkml:trace>
  <inkml:trace contextRef="#ctx0" brushRef="#br0" timeOffset="48688.8858">25573 5346 2405 0,'0'-2'117'0,"0"1"98"0,0-1 132 15,0 0 78-15,0 2 493 0,0 0-550 16,0 0-45-16,0 0-4 0,0 0 84 15,0 0 43-15,0 0 421 0,0 0-505 16,0 0-63-16,0 0-98 0,0 0-65 16,0 0-96-16,0 0-40 0,-16 0 0 15,16-19 0-15,0 19 0 16,0-21 0-16,0 6 0 0,0-3 0 16,21-19 0-16,-21 18 0 0,21 0 0 15,-5-1 0-15,0 2 0 0,23-11 0 16,-22 16 0-16,4 2 0 0,0 3 0 0,-2 1 0 15,35 3 0 1,-36 4 0-16,12 22 0 0,-17-22 0 16,0 25 0-16,-1-8 0 0,-2 0 0 0,3 0 0 15,8 20 0-15,-11-19 0 0,1 0 0 16,-1-3 0-16,2-2 0 0,10 9 0 16,-10-16 0-16,-1-1 0 0,3-1 0 15,-1-4 0-15,-2 0 0 0,18-26 0 16,-15 26 0-16,-3-32 0 0,3 13 0 15,-1-2 0-15,6-19 0 0,-11 21 0 16,-5 2 0-16,3 0 0 0,-4 3 0 0,-2 4 0 16,2-7 0-16,-2 11-12 0,2 2-89 15,-2 4-102-15,0 0-132 0,0 0-839 16,0 0 305-16,0 0-299 0,0 24-223 16,0-24 72-16,0 18 343 0</inkml:trace>
  <inkml:trace contextRef="#ctx0" brushRef="#br0" timeOffset="49652.507">26269 10985 766 0,'-6'0'43'0,"6"0"68"15,0 0 31-15,-7 0 63 0,7 0 22 0,-2 0 230 16,0 0-221-16,2 0 12 0,0 0 6 16,0 0 91-16,0 0 480 0,0 0-367 15,0 13-50-15,0-13-71 0,0 0 52 16,0 0 17-16,0 7 504 0,0-7-456 15,0 10-54-15,0-1-118 0,0 2-78 16,0 18-120-16,0-10-84 0,0 6 0 16,0 3 0-16,0 5 0 0,0 5 0 15,0 48 0-15,0-36 0 0,15 0 0 16,-15 3 0-16,14-2 0 0,1 46 0 16,-15-51 0-16,21-2 0 0,-10-2 0 15,1-3 0-15,0-3 0 0,9 16 0 0,-10-32 0 16,-5-3 0-16,2-7 0 0,-2-4 0 15,-1-1 0-15,-5-5 0 0,0 0-36 16,0 0-189-16,0-21-241 0,0 21-319 16,-25-24-1627-16,2-3 966 0,23 13 183 15,-21 14 412-15</inkml:trace>
  <inkml:trace contextRef="#ctx0" brushRef="#br0" timeOffset="50298.1628">26053 12775 2697 0,'0'4'179'16,"0"1"160"-16,0-2 158 0,0 1 27 15,-19 5 433-15,19-6-542 0,0 0 14 16,-10-3-20-16,10 0-29 0,0 0-83 16,0 0 103-16,0-17-263 0,0 17-40 15,0-17-39-15,0 17-19 0,0-41-8 16,17 24-6-16,-17-4 6 0,27-3 27 16,-8 1 9-16,4-1-6 0,22-22 3 0,-21 26-64 15,-1 4 0-15,-3 6 0 16,0 3 0-16,19 7 0 0,-24 0 0 0,4 27 0 15,-6-27 0-15,3 37 0 0,-1-16 0 16,6 27 0-16,-13-22 0 0,4 0 0 16,-1-1 0-16,-2 0 0 0,16 16 0 15,-11-24 0-15,1 1 0 0,30 17 0 16,-29-28 0-16,0-4 0 16,-1-2 0-16,3-1 0 0,14 0 0 15,-17-23 0-15,-1 23 0 0,1-27 0 16,-1 10 0-16,6-24 0 0,-10 24 0 0,-4-3 0 15,-2 0 0-15,-4 0 0 0,0 1 0 16,0-11 0-16,0 18 0 16,0-1 0-16,-18 4 0 0,18 2 0 0,0-1-134 15,0 7-219-15,-13 1-377 0,13 0-520 16,0 0-440-16,0 0-4 0</inkml:trace>
  <inkml:trace contextRef="#ctx0" brushRef="#br0" timeOffset="53100.7752">25762 5177 804 0,'-10'-34'27'0,"-1"0"12"0,-1 0 22 15,-16-36 57-15,10 36-51 0,-3 2 31 16,0 1 15-16,-6 1 27 0,-36-20 93 16,27 29-148-16,-3 1-35 0,-5 1-20 0,-4 4-9 15,-3 0-12-15,-58-6 9 0,51 12-12 16,-5 1 0-16,-2 8 6 0,-2 0 9 15,-8 0 1-15,-84 21 38 0,72 24-20 16,-6-14 14-16,-7 10-1 0,-7 6 15 16,-118 68 64-16,104-47-57 0,-11 9 3 15,-1 7 5-15,-6 11 18 0,-1 6-1 16,-135 114 65-16,136-98-113 0,7 7-16 0,6 4-20 16,6 5 0-16,7 2-8 15,-87 142-19-15,107-127 17 0,10 4 0 0,5 2 4 16,6 4-8-16,-52 163 8 15,74-159-1-15,2 10-1 0,9-1-16 16,6 4 10-16,9 3-4 0,-6 175 5 0,25-172 0 16,5-1 2-16,0 1-5 0,27-1-2 15,29 174-4-15,-17-186 14 0,10 6 0 16,10-2-11-16,10-4 8 0,6-1 1 16,97 155 37-16,-75-163-20 0,8-1 16 15,7-2 16-15,7 0 18 0,5-7 4 16,135 127 86-16,-119-142-77 0,4-7 13 0,4-8-19 15,5-5-4-15,154 87 2 16,-148-109-64-16,8-3-5 0,4-6-15 0,2-5 3 16,4-4 2-16,178 59-32 0,-173-72 22 15,0-4 3-15,0-5 15 0,3-5-4 16,174 27-3-16,-188-47 15 0,8-3 1 16,1-6 4-16,-4-9 2 0,-5-5-1 15,160-6 96-15,-166-23-46 0,-3 1-8 16,-4-8 7-16,-3-6-3 0,-1-11-3 15,138-64 38-15,-149 46-69 0,-4-4-13 16,-6-5 1-16,-3-6-13 0,114-89 33 16,-131 80-27-16,2-9-30 0,-7-3-30 15,-2-6-26-15,-6-6-17 0,80-120-25 16,-95 104 87-16,-4-3-7 0,-8-6-9 0,-8-7 29 16,-4-5 4-16,41-151 68 0,-58 142 0 15,-6 1 40-15,-8-5 26 0,-4-2 17 16,12-156 85-16,-25 162-130 0,-6-8-11 15,-5 1-27-15,-2 2-14 0,0 2-47 16,-32-154-11-16,14 154-7 0,-6 3-23 16,-1-2-40-16,-7-1 20 0,-44-157-47 15,34 161 82-15,-8-8-18 0,-1 4 30 16,-5-5 3-16,-7 2 11 0,-69-152 3 0,60 156 39 16,-6 4 22-16,-3 3 15 15,-5 5-5-15,-4 6-28 0,-96-129 23 0,85 137-43 16,-3 5 0-16,-4 6-13 0,-7 4-12 15,-122-104-19-15,112 118 22 0,-10 5-12 16,-6 2 14-16,-5 4 15 0,-8 6-25 16,-158-73 13-16,143 86 4 0,-8 11 31 15,-7 4 27-15,-7 13 41 0,-204-19 117 16,190 50-130-16,-17 9-37 0,-10 8-27 16,-9 25-9-16,-12 5-23 0,-259 74-75 15,242-33-73-15,-7 15-135 0,-4 10-356 0,1 11-260 16,-257 124-1507-16,288-114 1566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1T14:35:44.5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12665 2733 1198 0,'0'-5'78'0,"0"0"72"0,0 2 88 16,0-1 75-16,0 1-13 0,0-1 386 15,0 1-288-15,0 3 50 0,0 0-28 16,0 0-36-16,0 0 106 0,0 0-341 0,0 0-8 15,0 0-7-15,0-1 12 16,0 0-7-16,0 0 101 0,0 1-155 0,0 0-14 16,0 0 15-16,0 0 40 0,23 0 203 15,0 0-153-15,-6 22 1 0,6-22 1 16,2 28-8-16,4-7-17 0,42 36 143 16,-32-19-168-16,8 4-28 0,5 9-52 15,6 5-32-15,68 67-16 0,-56-59 0 16,6 3 0-16,3-1 0 0,2-2 0 15,2-4 0-15,70 44 0 0,-81-58 0 16,-7-8 0-16,-7-1 0 0,-6-4 0 16,30 18 0-16,-53-31 0 0,-2-2 0 0,-8-3 0 15,-3-2 0-15,-5-4-88 0,-6 4-471 16,-5-9-28-16,0-1-174 0,-23-3-310 16,23 1-383-16,-23-1-1206 15</inkml:trace>
  <inkml:trace contextRef="#ctx0" brushRef="#br0" timeOffset="1046.4043">13836 4175 2365 0,'-4'3'72'0,"2"-1"49"16,0 1 108-16,2-1 101 0,0 1 555 15,0-2-455-15,0 1-63 0,0-1-101 16,0-1-46-16,0 0-29 0,0 0 169 15,0 0-176-15,0 0-28 0,22-23-46 16,-22 23-16-16,47-44 9 0,-27 19-73 16,2-2 0-16,3-5-10 0,2-8-11 0,3 0-2 15,30-50-12-15,-30 46-4 0,-1 0 4 16,0 0-3-16,-2 6 0 0,18-25-12 16,0 0 17-1,-30 34 5-15,-9 20-3 0,-5 3-1 16,3 1 2-16,-4 1 0 0,3-1 3 15,-3 5-7-15,0 0 9 0,0 0-4 16,0 0 9-16,0 22 37 0,0-22-19 16,0 24-3-16,0-10 4 0,0 5 13 15,0 22 120-15,0-19-75 0,0 3-6 16,27 1-23-16,-27 5-13 0,27 2-10 16,6 35 11-16,-12-30-32 0,-1 3-1 15,0-2-4-15,1 2 2 0,22 37 12 16,-26-41-5-16,2-2 1 0,-3 0 2 0,1-5 1 15,-4-1 0-15,12 19 23 16,-16-25-25-16,0-4-6 0,-3-2-7 0,-1-2 2 16,1 4 10-16,-6-13-3 0,0-2 4 15,0 0 1-15,0-4 2 0,0 0-11 16,0 0-9-16,-17 0-7 0,17 0 6 16,0 0-5-16,-24 0 4 0,7-16-6 15,17 16 5-15,-22 0-3 0,6-13 5 16,-2 13-1-16,1-10-1 0,-27-2-3 0,20 5-1 15,-7-2 2-15,1-3 4 0,-5 0-4 16,-38-15-5-16,-3-2 2 16,0-3-2-16,40 20 2 0,2-2-3 15,3 1 1-15,1 0 4 0,1 3 2 16,-23-12-3-16,31 12 3 0,2 3 1 16,3 1-1-16,3 3-6 0,-3-1-63 15,11 4-18-15,3 0-61 0,2 0-86 16,0 0-148-16,0 0-163 0,0 20-1388 15,27-20 567-15,-27 0 118 0,30 14 395 16</inkml:trace>
  <inkml:trace contextRef="#ctx0" brushRef="#br0" timeOffset="1697.7891">14506 4715 690 0,'0'2'146'0,"0"-2"-18"0,0 0 59 16,0 0-7-16,0 0 36 0,0 0 23 15,-7 0 204-15,7 0-244 0,0 0-37 0,0 0-6 16,0 0 27-16,0 0 182 15,0 0-166-15,0 0 20 0,0 0 36 16,0 0 51-16,0 0 9 0,0 0 201 0,0 0-307 16,0 0-45-16,0 0-24 0,0 0-40 15,0-31-49-15,47-6-21 0,-24 9-22 16,6-6-5-16,5-3-6 0,6-4-5 16,50-48-1-16,-40 44 10 0,3 0 2 15,-5-1-3-15,-1 7-6 0,-3 3 0 16,23-20 4-16,-40 37-10 0,-8 2-7 15,-8 9-7-15,-2 4-39 0,-9 4-205 16,0 22-47-16,-38-22-283 0,16 30-231 0,-5-9-315 16,-2-3 45-16</inkml:trace>
  <inkml:trace contextRef="#ctx0" brushRef="#br0" timeOffset="2642.6709">12746 2839 547 0,'3'0'35'0,"-1"0"60"0,0 0 259 16,0-17-130-16,-2 17-1 0,0 0-19 16,0-18-14-16,0 18-17 0,0-11 128 15,0 0-149-15,-15 11-6 0,15-8 28 16,0 8 37-16,0-5 7 0,0 2 226 15,0 3-232-15,0 0 26 0,0 0 31 16,0 0-7-16,-12 0 142 0,12 0-275 16,-7 20 15-16,7-20-21 0,-4 17 37 15,-3-17 4-15,-9 36 96 0,3-21-187 16,-3 2-26-16,-1 2-16 0,-10 4-6 16,-36 34-7-16,24-23-24 0,-6 3 14 15,-4 6-3-15,-4 3-1 0,-2 4 3 16,-66 57-12-16,54-48 15 0,-5-1-15 15,2 2 10-15,-4 2-8 0,-66 50 2 0,75-57-1 16,2-2 6-16,7-3 1 0,4-4 3 16,7-4-6-16,-26 29 0 0,43-42-5 15,6-4 0-15,6-6 5 0,6-5-7 16,5 4-69-16,5-15-79 0,0-3-108 16,0 0-109-16,23 0-262 0,-23-22-214 15,21-3-1392-15,-2 25 1356 0,-19-29 306 16</inkml:trace>
  <inkml:trace contextRef="#ctx0" brushRef="#br0" timeOffset="3145.3817">11101 3797 1606 0,'5'0'97'0,"-5"0"63"16,2 0 66-16,-1 0 43 0,-1 0 32 15,0 16 498-15,0-16-328 0,0 15-7 16,0-15-80-16,0 17-25 0,0-5-36 0,0 18 343 15,26-13-329-15,-9 3-37 0,4 6-48 16,7 5-34-16,37 38 15 0,-28-31-183 16,4 6-30-16,0 2-9 0,1-3-4 15,1 0 0-15,29 32 11 0,-39-40-12 16,-5-6-5-16,-4-3-22 0,-3-4-66 0,5 14-275 16,-19-23 1-16,-2 0-156 15,-5-2-197-15,0-3-339 0,0-4-222 16</inkml:trace>
  <inkml:trace contextRef="#ctx0" brushRef="#br0" timeOffset="3630.2118">11311 4122 512 0,'0'-4'18'0,"0"0"49"0,0 0 54 15,0-1 64-15,0-1 252 0,0 2-224 16,0 2-28-16,0 0-17 0,0 2-6 0,0-3 126 16,0 3-130-16,0 0 33 0,0 0 60 15,0 0 74-15,0 0 25 16,0 20 327-16,0-20-416 0,0 16-42 0,-20-16-68 16,20 22 6-16,-31 6 55 15,15-13-108-15,-3 5-9 0,-8 0-26 0,-4 6-18 16,-1-1-25-16,-46 32-22 0,33-27-6 15,0 0 4-15,-3 2 1 0,0-1-7 16,-45 30-14-16,50-32 12 0,0 2 2 16,6-4 9-16,5-2 3 0,2 1-11 15,-16 18-3-15,30-27-43 0,2-5-65 16,7-1-87-16,2-3-149 0,4-2-204 16,1-6-1004-16,27-20 572 0,-6 20 176 0,3-34 231 15</inkml:trace>
  <inkml:trace contextRef="#ctx0" brushRef="#br0" timeOffset="4350.0229">11292 4184 1020 0,'0'0'79'0,"0"0"256"0,0 0-109 16,0 0-39-16,0 0-39 0,0 0 10 15,0 0 138-15,0 0-150 0,0 0 11 16,0 0-1-16,17 0 9 0,-17 0-3 0,13 0 130 16,-13 0-123-16,7 0 20 0,-7 0 41 15,6 0 22-15,-6 0-12 0,5 0 193 16,-5 0-248-16,0 18 18 0,0-18-1 16,0 16 6-16,0 4 194 0,0-6-228 15,-21 2-3-15,21 3-35 16,0 3-21-16,-18 3-36 0,-4 34 16 0,4-23-71 15,0 1-10-15,-4 4-8 0,-3 5 0 16,-29 44 0-16,25-41 0 0,2 1-1 16,2-1-4-16,0-2 2 0,1-5-2 15,-18 37-3-15,26-45 3 0,0-2-4 0,2-6 6 16,0-2-2-16,-3 16 4 0,10-27-5 16,1 0 1-16,1-5-1 0,3-3 2 15,0-1 0-15,-1-3-2 0,2-1-3 16,1 0 2-16,-1 0-1 0,-1-18 0 15,-1 18 0-15,0-21 5 0,-1 21-1 16,-1-16 1-16,1 16-3 0,-2-12 0 16,-4 1 0-16,6 11 5 0,-4-10-5 15,1 5 5-15,1-2 1 0,-10-6-2 0,6 4-4 16,0 1-2-16,-4-4 2 16,2 0 2-16,-5-2 0 0,-21-16-2 0,17 11 1 15,0 2 2-15,-1-4-3 16,-1 1 0-16,-19-23-6 0,24 26 8 15,0-2 13-15,4 3 1 0,2 2-3 0,1 5-4 16,1-7-18-16,7 12-20 0,1 3-55 16,2 1-103-16,0 0-146 0,0 0-682 15,0 0 160-15,0 21-222 0,20-21-220 16,-20 16 140-16</inkml:trace>
  <inkml:trace contextRef="#ctx0" brushRef="#br0" timeOffset="5360.8319">10683 4985 1558 0,'0'0'56'0,"0"-9"66"16,0 9 68-16,0-8 314 0,0 7-251 15,0 0-10-15,0 1 10 0,0 0 28 16,0 0 290-16,0 0-301 0,0 0-52 16,0 22-47-16,0-22-15 0,0 24-39 15,0 13 75-15,-19-15-111 0,19 5-8 16,-33 3 4-16,7 4-5 0,-2 3-18 15,-44 46 23-15,29-37-47 0,-4 4 10 16,-5 1-3-16,1 4-6 0,-56 50-6 16,58-57-34-16,-1 1 15 0,4-4-11 0,6-5 3 15,5-2 6-15,-18 19-9 0,31-32-3 16,7-6 12-16,3-2 6 0,3-3 5 16,4 3 55-16,5-14-31 0,0 0 11 15,0-1-3-15,0-2 14 0,24 0 28 16,-4 0 99-16,-20 0-100 0,21 0-24 15,-21 0-15-15,22 0 12 0,2 0 77 16,-12 0-61-16,3 0-3 0,0 22-12 0,4-22 8 16,2 27-7-16,25 10 72 15,-17-15-47-15,3 3 9 0,3 5-8 0,5 6-3 16,48 39 102-16,-37-32-41 0,5 7-10 16,1-1-35-16,2 4-40 15,4-2-54-15,55 48-8 0,-56-50 0 0,-7-4 0 16,-3-5 0-16,-2-2 0 0,34 29 0 15,-50-38 0-15,-1 0 0 0,-8-5 0 16,-2-3 0-16,-5-3 0 0,6 7 0 16,-16-17-30-16,-4-2-115 0,-4-6-141 15,0 0-211-15,0 0-1070 0,-19-19 468 16,19 19-269-16,0-17 87 0,-22 17 209 16</inkml:trace>
  <inkml:trace contextRef="#ctx0" brushRef="#br0" timeOffset="6263.3676">11059 7270 905 0,'0'0'80'15,"0"0"88"-15,0-14 77 0,0 14 74 16,-14 0 223-16,14 0-321 0,0 0-26 15,0 0 16-15,-10 0 48 0,10 0 385 16,0 0-304-16,-6 0-13 0,6 0-41 16,0 0-31-16,0 0-34 0,0 0 148 15,0 0-206-15,0 0-38 0,0 0-43 0,0-29-16 16,22-6-5-16,5 9-54 0,-8-4-7 16,3-6 2-16,5-2-13 0,0-4 2 15,34-45-1-15,-29 42-2 0,-2 2-15 16,-2 5-10-16,-3 2-2 0,11-17-14 15,-24 34 43-15,-2 4-2 0,-5 5-7 16,-1 3 7-16,-2 3 8 0,-2 4-4 16,0 0 16-16,0 0-15 0,0 28 15 15,-22-28-3-15,22 25 2 0,-13 4 1 16,13-11-1-16,0 0 15 0,0-1 17 16,0 2 2-16,0 22 58 0,0-17-52 15,24 3 3-15,-24 0 4 0,25 4 31 16,3 33 76-16,-13-31-94 0,2 2-20 15,-3 0 2-15,4-3 25 0,-5 1 8 0,13 21 80 16,-14-28-113-16,-2-3-14 0,-1-3-15 16,-1-2 4-16,2 9 11 0,-8-16-13 15,0-1-5-15,-2-2 6 0,0-1-4 16,0-1-4-16,0 2 4 0,0-5-15 16,-27-1-2-16,27 0-2 0,-24-1-2 15,-10-1 2-15,14 0 0 0,-4 0 2 16,0 0-2-16,-5-16-5 0,-2 16 3 15,-36-15-7-15,30-5 9 0,1 20-2 16,-2-18 0-16,2 18 4 0,-27-16 0 0,38 3 2 16,0 13-4-16,9-8 2 0,2 8 2 15,6-3-4-15,-1 1-14 0,9 1-14 16,0-1-32-16,0 2-67 0,0-4-98 16,23-3-595-16,-23 4 147 0,24-1-288 15,22-7-2520-15</inkml:trace>
  <inkml:trace contextRef="#ctx0" brushRef="#br0" timeOffset="6700.3286">11445 7671 738 0,'0'12'109'0,"0"-5"10"15,0 1 46-15,0-3 7 0,0 2 41 16,0-2 2-16,0 7 206 0,0-7-234 16,0-2 3-16,0-2 34 0,0 3 58 15,0 0 428-15,0-4-330 0,0 0-40 16,0 0-59-16,0 0-27 0,0 0-79 16,22-29 46-16,-22 29-180 0,21-37-23 15,-5 9-20-15,5-9-4 0,29-52-4 16,-18 36 6-16,7-8 12 0,2-1-14 0,0-3-22 15,2 6-24-15,27-45-183 16,-41 62 38-16,-7 9-99 0,-10 13-175 0,-12 10-170 16,0 9-270-16,-28 24-887 0</inkml:trace>
  <inkml:trace contextRef="#ctx0" brushRef="#br0" timeOffset="7950.7921">11863 7435 947 0,'0'-4'53'16,"0"0"45"-16,0-8 226 0,-20 8-142 15,20-1 26-15,0-2 14 0,-13 2 30 16,13 1-12-16,0-1 198 0,0 2-228 15,-10 1 15-15,10 1 16 0,0 1 67 16,0-1 359-16,0 1-364 0,22 0-72 0,-22 0-29 16,28 0 21-16,-8 0 15 0,29 22 255 15,-20 0-268-15,8-7-25 0,5 4-5 16,5 3-2-16,55 28 110 0,-46-21-165 16,7 3-4-16,2 3-17 0,4 2 1 15,6 2-33-15,70 44 27 0,-68-42-76 16,-5 3-15-16,0-1-12 0,-4-4-9 15,53 35 0-15,-67-41 0 0,-5-1 0 16,-1-2 0-16,-6-2 0 0,1-5 0 0,31 21 0 16,-40-25 0-16,-3-4 0 0,-2 0 0 15,-2-1 0-15,21 9 0 16,-28-13 0-16,0 0 0 0,0-2 0 16,-4 0 0-16,2 0 0 0,13 6 0 15,-20-7 0-15,3 1 0 0,-7-3 0 0,0 0 0 16,3 5 0-16,-7-8 0 0,-3 1 0 15,0-1 0-15,0-2 0 0,0 2 0 16,0-2 0-16,0 0 0 0,0 0 0 16,0 0 0-16,0 0 0 0,0 0 0 15,0 0 0-15,0 0 0 0,0 0 0 0,0 0 0 16,0 0 0-16,0 0 0 0,0 0 0 16,0 0 0-16,0 0 0 0,0 0 0 15,-13 0 0-15,13 0 0 0,0 0 0 16,0 0 0-16,0 0 0 0,-7 0 0 15,7 0 0-15,-6 0 0 0,6 0 0 16,-1 0 0-16,1 0 0 0,0 0 0 16,0 0 0-16,0 0 0 0,0 0 0 15,0 0 0-15,0 0 0 0,0-12 0 0,0 12 0 16,0 0 0-16,0-8 0 16,14 8 0-16,-14-14 0 0,13 9 0 15,-13-2 0-15,12-2 0 0,-12-2 0 16,15-3 0-16,3-17 0 0,-7 10 0 15,5-1 0-15,2-3 0 0,2-6 0 0,37-37 0 16,-26 31 0-16,7-3 0 16,7-4 0-16,2-2 0 0,7-3 0 0,57-42 0 15,-58 47 0-15,3 0 0 0,-4 1 0 16,-4 9 0-16,23-23 0 0,-48 34 0 16,0 1 0-16,-8 8 0 0,-4 0 0 15,-4 3 0-15,-1 0 0 0,-3 7 0 16,-3 1 0-16,0 3 0 0,0 0 0 15,0 0 0-15,0 0 0 0,0 0-106 0,0 0-149 16,0 17-220-16,0-17-314 0,0 0-1701 16,0 0 917-16,0 0 315 0</inkml:trace>
  <inkml:trace contextRef="#ctx0" brushRef="#br0" timeOffset="8778.488">14527 7132 765 0,'-3'0'53'0,"3"0"43"0,0 0 177 15,0 0-142-15,0 0-12 0,0 0 9 16,0 0-17-16,0 0 8 0,0 0 106 15,0 0-104-15,0 0-3 0,0 0 8 16,0 0 5-16,-13 0 196 0,13 0-106 16,0 0 80-16,0 0 61 0,-10 0 54 0,10 0-17 15,-9 0 228-15,9 0-360 0,-4-12 0 16,4 12 8-16,0 0 11 0,0 0-51 16,0 0 170-16,0 0-226 0,0 17 28 15,22-17 19-15,-22 26 33 0,57 14 88 16,-30-15-278-16,8 4-69 0,4 4 0 15,4 1 0-15,-1 3 0 0,46 34 0 16,-46-36 0-16,1-2 0 0,-6-1 0 16,-2-2 0-16,19 18 0 0,-31-30 0 15,-4-1 0-15,-2-2 0 0,-4-4 0 16,-3-4 0-16,1 1 0 0,-8-4 0 0,-2-1-7 16,-1-3-131-16,0 0-127 0,-23 0-763 15,23-25 345-15,-27 25-258 16,9-22-176-16,-3 8-198 0,-1-2 88 0</inkml:trace>
  <inkml:trace contextRef="#ctx0" brushRef="#br0" timeOffset="9238.6505">14459 7069 1995 0,'-5'0'137'0,"3"0"51"0,0 0 87 16,2 0 35-16,0 0 455 0,0 0 60 16,24 0-158-16,-24 0-371 15,34 0 31-15,-9 0-22 0,9 0-6 16,6 0-78-16,58-20 24 0,-41-5-179 15,8 7-22-15,3-1-20 0,4-1-10 16,61-20-9-16,-73 23-10 0,-4 2-1 0,-7 5-8 16,-8 0-6-16,-12 8 1 0,15 2-15 15,-30 0 28-15,-7 20 7 0,-4-20 8 16,-3 34-3-16,0 16 22 0,-21-18-2 16,21 1 12-16,-30 6 9 0,11 2 9 15,2 3 11-15,-17 50 142 0,15-43-97 16,0 3-13-16,1 1-27 0,1 0-27 15,-10 51 6-15,12-59-43 0,3 3 4 16,3-6-3-16,3-3-7 0,4-6-2 0,0 24-49 16,2-2-451-1,0-43-322-15,0-14 171 16,0 0-328-16,0-24-275 0,0-17-1272 0,0 13 1806 16</inkml:trace>
  <inkml:trace contextRef="#ctx0" brushRef="#br0" timeOffset="9641.4142">14996 6668 712 0,'0'0'192'0,"0"0"34"16,0 0 72-16,18 0 6 0,-18 0 23 16,16 0 254-16,-16 0-222 0,0 0 77 15,15 0 92-15,-15-15 11 0,0 15-61 16,11 0 424-16,-4 0-461 0,-1 0 17 15,0 0-59-15,6 0-2 0,1 22-99 0,27 6 7 16,-16-10-294-16,6 6-11 16,4 5 0-16,3 3 0 0,46 39 0 0,-42-33 0 15,-3 0 0-15,4 2 0 0,-4-5 0 16,26 26 0-16,-39-39-29 0,-2-1-160 16,-6-4-181-16,-2-6-294 0,-4-3-322 15,1-1-1835-15,-8-7 1438 0,-4 0 349 16</inkml:trace>
  <inkml:trace contextRef="#ctx0" brushRef="#br0" timeOffset="11110.0504">14782 4434 711 0,'5'0'51'0,"5"0"196"0,-4 0-58 16,0 0-9-16,-3 0-12 0,1 0 17 0,-2 0 3 15,3 0 183-15,-3 0-185 0,0 0 24 16,-2 0 23-16,3 0 60 0,-1 0 315 16,-2 0-308-16,0 0-8 0,0 0-54 15,0 0 4-15,2 0-31 0,3 0 228 16,-1 0-202-16,1 0 15 0,1 0-17 16,3 0-2-16,13 19 135 0,-8-19-210 15,4 22-2-15,2-8 16 0,6 6 50 16,6 3 13-16,47 36 88 0,-33-23-265 15,9 4-58-15,4 4 0 0,4 5 0 16,72 54 0-16,-69-53 0 0,2 4 0 16,-2-1 0-16,-3-3 0 0,-3-1 0 0,47 36 0 15,-59-46 0-15,-1 0 0 16,-8-4 0-16,-2-3 0 0,29 28 0 0,-39-33 0 16,1-2 0-16,-5-2 0 0,1-3 0 15,-2-3 0-15,16 14 0 0,-23-17 0 16,0-2 0-16,-4-1 0 0,0-2 0 15,4 8 0-15,-10-12 0 0,0-1 0 16,-2-1 0-16,-1-1 0 0,1 1 0 16,-1-3 0-16,-2 0 0 0,0 0 0 15,0 0 0-15,0 0 0 16,0 0 0-16,0 0 0 0,0 0 0 16,0 0 0-16,0 0 0 0,-15 0 0 0,15 0 0 15,0 0 0-15,-12 0 0 16,-1 0 0-16,4 0 0 0,1 0 0 0,-2 14 0 15,-13 6 0-15,9-20 0 0,-1 25 0 16,0-12 0-16,-1 5 0 0,-4 1 0 16,-14 22 0-16,14-18 0 0,2 3 0 15,-3 0 0-15,1 3 0 0,-18 31 0 16,18-33 0-16,-1 2 0 0,1-2 0 0,3 1 0 16,2-3 0-16,-11 21 0 0,15-24 0 15,-1 2 0-15,1 0 0 16,2-2 0-16,-9 19 0 0,9-19 0 0,-1-1 0 15,0-1 0-15,1 1 0 16,-2-1 0-16,-10 18 0 0,7-16 0 0,1-2 0 16,-2-1 0-16,2-2 0 0,-12 12 0 15,14-16 0-15,-1-2 0 0,1 1 0 16,1 0 0-16,0-4 0 0,-4 11 0 16,6-9 0-16,1-1 0 0,2-1 0 15,3 1 0-15,-3 8 0 0,3-9 0 16,-2 0 0-16,2 1 0 0,-2 0 0 15,-4 10 0-15,4-13 0 0,-1 3 0 16,1-2 0-16,-1-1 0 0,0 2 0 0,-3 0 0 16,4-3 0-16,1-3 0 0,1 1 0 15,-1 1 0-15,-1 0 0 16,3-3 0-16,-2 2 0 0,2-3 0 0,1 2 0 16,-1-2 0-16,1 2 0 0,-1-1 0 15,1 1 0-15,-2-1 0 0,2 1 0 16,-4 2 0-16,2-1 0 0,1 1 0 15,-1 2 0-15,-2-4 0 0,2 4 0 16,-2 2 0-16,1-2 0 0,2-2 0 16,-1 1 0-16,1-3 0 0,-1 6 0 0,0-1 0 15,0 3 0 1,0-6 0-16,0 2 0 0,1-1 0 16,-1-1 0-16,0 1 0 0,-4 4 0 0,5-5 0 15,-1-1 0-15,0 0 0 0,0 0 0 16,0 2 0-16,1-2 0 0,-3 0 0 15,3 0 0-15,0-1 0 0,-1 3 0 16,2 0 0-16,-2-2 0 0,2 0 0 16,0-2-28-16,0 0-45 0,0-1-315 15,0 0 41-15,0 0-233 0,0 0-216 16,0 0-395-16,0-22-338 0,22-3-959 16</inkml:trace>
  <inkml:trace contextRef="#ctx0" brushRef="#br0" timeOffset="22012.8363">9939 5927 1661 0,'0'0'61'16,"0"0"54"-16,0 0 50 0,0 0 232 16,0 0-217-16,0 0-1 0,0 0-17 15,0 0 21-15,0 0 177 0,0 0-153 0,0 0 8 16,0 0 17-16,-14 0 13 16,14 0-20-16,0 0 146 0,-12 0-225 0,12 0-1 15,0 0 2-15,-11 0 28 0,11 0 12 16,-7 0 213-16,3 14-224 0,1-14-16 15,0 17-34-15,-2-17-15 0,-1 32 56 16,3-20-88-16,-2 2 12 16,3 2 14-16,-1 1 23 0,2 1 20 0,1 25 182 15,0-16-159-15,0 3-47 0,0 3-45 16,19 1-41-16,-2 43-38 0,-17-35 0 16,19 0 0-16,-19 0 0 0,20-1 0 15,-9-2 0-15,11 32 0 0,-10-40 0 16,-2-3 0-16,1-5 0 0,-1-1 0 0,6 11 0 15,-8-22 0-15,-2-2 0 0,-3-1 0 16,-1-4 0-16,-2 0 0 0,2-2 0 16,-2-2 0-16,0 0 0 0,0 0 0 15,0 0 0-15,0 0 0 0,-22 0 0 16,22-14 0-16,-14 14 0 0,14 0 0 16,-22 0 0-16,-7 0 0 0,13 0 0 15,-3 0 0-15,-2 0 0 0,0 17 0 16,-24-17 0-16,21 18 0 0,0-18 0 15,-3 0 0-15,1 11 0 0,-28-11 0 16,29 10 0-16,-3-10 0 0,3 8 0 16,2-4 0-16,3-1 0 0,-12 6 0 0,19-6 0 15,2 1 0-15,5-1 0 0,2 0 0 16,1-1 0-16,3-2 0 0,0 0 0 16,0 0 0-16,25 0 0 0,-8 0 0 15,37-23 0-15,-19 23 0 0,7-21 0 16,5 21 0-16,4-26 0 0,50 2 0 15,-52 14 0-15,-3 0 0 0,-3 10 0 16,-6-10 0-16,-6 10 0 0,11 0 0 16,-27 0 0-16,-8 0 0 0,-5 20 0 0,-2-20 0 15,0 21 0-15,-32 2 0 16,32-23 0-16,-34 22 0 0,15-22-80 0,0 15-161 16,-20-15-901-16,20 0 208 0,3 0-282 15,0 0-169-15,1 0 16 0</inkml:trace>
  <inkml:trace contextRef="#ctx0" brushRef="#br0" timeOffset="22323.6591">9786 7050 2026 0,'-1'0'296'0,"-1"0"-29"0,0 0 134 16,2 0 26-16,0 0 59 0,0 0 389 16,0 0-567-16,0 0-81 0,0 0-22 15,24 0-17-15,-24 0-44 0,44 0-13 16,-24 0-128-16,1 0-24 0,2 0-63 15,-2-15-72-15,21 15-388 0,-26-11 107 16,1 11-154-16,-5 0-127 0,-2 0-115 0,-2-9-39 16,-3 9-422-16</inkml:trace>
  <inkml:trace contextRef="#ctx0" brushRef="#br0" timeOffset="22482.5653">9869 7328 2917 0,'44'0'231'0,"-16"0"43"16,4 0 120-16,5-20-50 15,-3 20-69-15,33-21-491 0,-38-3-324 16,-2 10-356-16,-6-2-135 0,-6-1 152 0</inkml:trace>
  <inkml:trace contextRef="#ctx0" brushRef="#br0" timeOffset="77348.8796">10089 5987 1880 0,'0'0'61'0,"-2"0"41"15,-1 0 39-15,1 0 44 0,2 0-11 16,-5 0 216-16,3 0-181 0,0 0 23 16,1 0 14-16,1 0 40 0,0 0 282 15,0 0-332-15,0 0-38 0,25 0-39 16,-25 0 1-16,26 0-11 0,23 0 165 0,-17 0-159 16,7 0 19-16,6 0 2 15,2 0-19-15,67-14 81 0,-52 14-177 0,5 0-19 16,7-18-14-16,0 18-6 0,7-14-10 15,84-5 57-15,-76 10-9 0,-1 0-3 16,2 1-13-16,-1 3-23 0,80-5-13 16,-90 7-7-16,-3 3-1 15,-4 0 0-15,-7 0 3 0,-4 0-1 0,43 25 2 16,21-8-3 0,-60-17 1-16,-38 0-3 0,0 0 3 15,-2 0-2-15,18 0 0 0,-23 0-1 0,-5 0 1 16,1-16 2-16,-5 16 3 0,0 0 3 15,3-18 52-15,-10 18 7 0,-2-12 25 16,-1 12 17-16,1 0 21 0,-2 0 102 16,0 0-140-16,0-8-19 0,0 8-15 15,0 0-13-15,0 0-10 0,0 0 2 16,0-5-22-16,0 3-5 0,-16 0-4 16,16-5 0-16,0-11-13 0,0 5 6 15,-7-3-3-15,7-3 3 0,0-5-1 16,0-2-8-16,0-33 1 0,0 27 5 15,0 0 8-15,-6 0-3 0,4 2-3 16,-1-23 2-16,1 34 1 0,0 2 4 16,0 3-3-16,2 6-5 0,-1 0-1 15,1 8-5-15,0 0 12 0,0 23 9 16,0-6 20-16,25 7-2 0,-2 41 18 0,-8-27-48 16,2 7 0-16,0 1 0 0,2 2 0 15,0 3 0-15,18 45 0 0,-20-52 0 16,2-4 0-16,-4-5 0 0,3-7 0 15,10 14 0-15,-15-29 0 0,-2-2 0 16,0-8 0-16,-2-3 0 0,11 0 0 16,-6-56 0-16,4-2-89 15,-14 22-26-15,0-8-53 0,-4-2-19 0,0-5-14 16,0-3 48-16,-19-43-6 16,19 51 147-16,0 6 11 0,-21 6 13 0,21 7 7 15,0-5 50-15,0 21-28 0,0 3 6 16,0 2 20-16,0 6 22 0,23 0 28 15,-5 0 175-15,-4 31-151 0,1-31-38 16,3 34-39-16,-3-10-40 0,19 30-24 16,-18-25 0-16,-1 0 0 0,-1 1 0 15,-3 1 0-15,1-2 0 0,8 23 0 16,-9-30 0-16,0-2 0 0,-2-4 0 16,1-1 0-16,7 7 0 0,-10-15 0 0,0-2 0 15,0 0 0-15,-3-1 0 0,0 0 0 16,3 0 0-16,-5-4 0 0,3 2 0 15,-2 0 0-15,-1 1 0 0,4 2 0 16,-1-3 0-16,-3 1 0 0,4 1 0 16,-2 1 0-16,0-2 0 0,7 3 0 15,-5-3 0-15,1-3 0 0,2 0 0 16,2 0 0-16,16 0 0 0,-8-21 0 16,-2 21 0-16,8-16 0 0,0 16 0 15,4-14 0-15,32 0 0 0,-27 14 0 16,3-10 0-16,4 10 0 0,2-9 0 15,47-6 0-15,-44 9 0 0,6-2 0 16,2-3 0-16,-1 1 0 0,0-1 0 16,57-14 0-16,-56 15 0 0,0-1 0 0,0 0 0 15,0 1 0-15,50-9 0 16,-55 11 0-16,4-1 0 0,-1 1 0 0,-3 1 0 16,1 0 0-16,43-6 0 0,-49 6 0 15,3 2 0-15,-4 0 0 0,0 0 0 16,35-4 0-16,-39 5 0 0,-1 0 0 15,-2 2 0-15,0 0 0 0,1-1 0 16,38-1 0-16,-37 2 0 0,-2-1 0 16,2 0 0-16,0 1 0 0,39-5 0 0,-41 3 0 15,0 3 0-15,-3-4 0 0,1 2 0 16,-2 0 0-16,24-6 0 0,-29 3 0 16,-1 3 0-16,-2-2 0 0,0 2 0 15,25-4 0-15,-25 5 0 0,0-1 0 16,-1-1 0-16,1 1 0 0,0 1 0 15,18-8 0-15,-20 7 0 0,-1-1 0 16,-2 3 0-16,0-1 0 0,13 0 0 16,-18 0 0-16,1 2 0 0,-5 0 0 15,3 0 0-15,-3 0 0 0,8 0 0 16,-7 0 0-16,-2 0 0 0,0 0 0 16,1 0 0-16,5 0 0 0,-9 0 0 0,1 14 0 15,-3-14 0-15,1 0 0 0,-3 0 0 16,3 0 0-16,-5 0 0 0,0 7 0 15,0-7 0-15,0 0 0 0,0 0 0 16,0 0 0-16,0 0 0 0,0 0 0 16,0 0-105-16,0 0-514 0,0 0-78 15,-21 0-286-15,21 0-373 0,-20 0-322 16,20 0 327-16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4T14:31:07.40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13447 1697 2028 0,'0'0'24'0,"-13"16"34"15,-5-16 162-15,18 0-73 16,-16 0 12-16,16 0 2 0,-15 0 30 0,4 0 156 15,11 9-194-15,-8-9-42 0,4 0 19 16,4 7 36-16,-7-7 33 0,1 14 230 16,2-8-255-16,3 2-40 0,-4 0-18 15,3-1-58-15,0 1-2 0,2 4-21 16,0-10 21-16,0-2-25 0,0 0 1 16,0 0-22-16,18-19-16 0,-18-10 3 15,17 8-5-15,-17-4-14 16,26-4-37-16,-12-3-18 0,10-29-104 0,-15 28 96 15,0 2 4-15,3 4 12 16,-12 3 11-16,11-10 50 16,-5 24 23-16,-4 0-10 0,0 3-29 0,-2 7 31 0,0 0-15 15,0 0 5-15,0 0-15 0,0 24 27 16,0-24 8-16,0 30-12 0,23 12 67 16,-5-22-66-16,-18 5 34 0,26-1 0 15,-9 5 11-15,5-3 18 0,19 28 12 16,-19-29-58-16,1 4-1 0,-1-4-4 15,-4 0-26-15,14 9 5 0,-21-20 3 16,-2-4 12-16,-4 0-7 0,-1-3 11 0,-4-3-7 16,0-3 4-16,-23-1 7 0,6 0-21 15,-12 0-21-15,-1-23-52 0,-13 23-60 16,-51-26-137-16,40 2 200 16,5 24 46-1,1-18 12-15,6 18 30 0,-21-9-10 0,42 9-9 0,8 0 13 16,13 0 9-16,0 0 4 0,30 0 27 0,43 17-34 15,-21-17-5-15,7 0-65 32,8 0-127-32,0 0-221 0,-4 0-227 0,43-17-1312 15,-63 17 1196-15</inkml:trace>
  <inkml:trace contextRef="#ctx0" brushRef="#br0" timeOffset="835.8548">13640 1752 1036 0,'0'-14'190'0,"0"14"-29"0,0 0 38 16,-6-11-27-16,6 11-7 0,-2-7 110 16,2 7-202-16,0 0 4 15,0 0 6-15,0 0 29 0,0 0 37 0,0 22 120 16,0-1-138-16,0-7 9 0,0 1 5 15,-19 4 22-15,19 0-28 0,0 21 109 16,0-17-174-16,0-2-23 16,0 4-19-16,0 0 11 0,0 28 108 15,0-27-103-15,0 4 15 0,0-1 34 0,0 4 16 16,0-1 28-16,0 36 104 0,0-32-199 16,0 4 4-16,0 2-29 0,0 6-29 15,-19 49 31-15,19-46-3 0,0 6 5 16,-23 4 5-16,23 0-14 0,0 5 4 0,-13 69 72 15,13-60-27-15,-10 5-14 0,10 4-14 16,0 4-17-16,-6 90 13 0,6-85-36 16,-2 10 16-1,2-1 12-15,0 5-46 0,0 0 15 16,0 110 10-16,0-98-7 0,0-1 36 0,0 0-32 0,16 6 16 16,-16 118 2-16,0-122-15 15,13 11-6-15,-13 0 18 0,16 0-16 16,-9 1 3-16,10 129-26 0,-8-126 29 0,0 0-1 15,-2-1 0-15,-1-4-5 0,6 120-37 0,-10-130 40 16,-2 1 21-16,0-2-2 16,2-4-12-16,-2-9-10 15,0 93 15-15,0-104-14 0,-20-5 21 0,20-4-36 0,0-8-1 16,-15 59 1 0,15-77 13-16,0-3 2 0,0-6 4 15,0-8-12-15,0-6 15 0,0 14-136 0,25-33-27 0,-25-8-217 16,24-7-256-16,-8-3-232 0,13 0-1314 15,-20-32 1433-15</inkml:trace>
  <inkml:trace contextRef="#ctx0" brushRef="#br0" timeOffset="1868.8278">13582 5179 1071 0,'-2'-9'59'0,"-3"9"165"0,5 0-73 15,0 0-20-15,0-7-18 0,0 7 8 16,23-3-11-16,-2 0 18 0,-6 0-105 16,3 1-12-16,4-1-8 0,3-1 7 15,4 2-8-15,41-5-24 0,-32 5 8 16,7-2 14-16,7 2 19 0,2-1 28 0,67-2 37 16,-56 1-53-16,7 0 7 0,9 1-2 15,4 1-1-15,5-1-9 0,103-6-20 16,-84 6-4-16,7-1-2 0,8-3 10 15,4 1-10-15,5-1-1 0,147-7-4 16,-129 6 4-16,0 1 9 0,9 0 4 16,2 0 7-16,171-5 24 0,-166 7-24 15,350-7 4-15,-345 9-24 16,1 1 6-16,-2-3-13 0,14 1 9 16,2-2 3-16,197-4 11 0,-183 3-20 15,5-1 0-15,2-1 2 0,2 3 0 16,199-12 14-16,-207 11-2 0,4-2-12 15,2 2-2-15,1-2 3 0,-4 1-6 16,194-9 16-16,-197 9-5 16,-2-2-4-16,2 0 2 0,-5-2 3 0,3 1-11 15,189-15 14-15,-191 13-4 0,0-3 5 16,-3 2-5-16,0-2 0 0,177-14-4 0,-196 14-3 16,4-1 2-16,-6 0-1 0,-6 2 7 15,-8 2-3-15,128-14-2 0,-155 14-4 16,-13 3 11-16,-9-2-9 0,-16 2-6 0,-14 1-30 15,44-9-174-15,-80 9 8 0,-10 0-133 16,-11-2-107-16,-8 2-56 16,-6-12-202-16</inkml:trace>
  <inkml:trace contextRef="#ctx0" brushRef="#br0" timeOffset="2298.5515">25526 4272 612 0,'-4'0'164'15,"3"0"17"-15,1 0 60 0,0 0 430 16,0 19-477-16,28-19-6 0,-28 15-3 16,35-15-6-16,12 19 110 15,-16 2-170-15,6-8-29 0,1-1-12 16,2 3-14-16,39 13-6 0,-11-1-50 16,-16-5-2-1,-33-14-4-15,-5-1-3 0,-5-3-4 0,-3 0 3 16,-6-2 1-16,0 2 8 0,-33-3-2 15,6 1 3-15,-5-2 2 0,-8 1 12 16,-58 6 81 0,46-1-1-16,-3 0 44 0,1 3 8 0,6 1 0 15,6 5-54-15,-18 15-42 0,40-14-42 0,6-1-23 0,14-1-91 16,0-3-180-16,23-1-226 0,26-5-1202 16,-15-5 936-16,2 0 210 15</inkml:trace>
  <inkml:trace contextRef="#ctx0" brushRef="#br0" timeOffset="3341.4275">13556 5095 658 0,'0'0'18'0,"0"0"23"16,0 0 67-16,0 0 67 15,17-17 294-15,-17 17-243 0,27-17-6 0,-27 17-19 16,18 0-5-16,0-15 148 0,-18 15-188 16,14 0 25-16,-14 0 12 0,0 0 73 15,0 0 53-15,0 0 340 0,0 0-421 16,0 0-80-16,0 0-61 0,0 0-30 16,0 0-35-16,0 0-40 0,0 0 8 0,0 0-60 15,0 0-51-15,0-14-153 0,0 14-688 16,0-22 356-16,0 10-60 0,0-3 9 15,0-2 43-15,0-7 63 0</inkml:trace>
  <inkml:trace contextRef="#ctx0" brushRef="#br0" timeOffset="3500.4974">13787 4337 2477 0,'11'-41'111'0,"-11"22"4"0,0 4 48 16,0 1-3-16,0 0-19 0,0 1-43 15,-18-12-69 1,18 13-149-16,0-3-102 0,0-2-159 0,-13-1-214 0,13-20-616 16,0 13 762-16,0 3 243 15</inkml:trace>
  <inkml:trace contextRef="#ctx0" brushRef="#br0" timeOffset="3665.0963">14096 3413 2137 0,'0'-7'0'0,"0"0"0"0,-19 0 0 16,19-15-4-16,-20 11-3 0,20-3-22 15,0-39-357-15,0 32 52 16,0-2-11-16,0-4 30 0,18-31-192 16</inkml:trace>
  <inkml:trace contextRef="#ctx0" brushRef="#br0" timeOffset="3848.1389">14432 2871 1816 0,'11'0'60'16,"-4"0"57"-16,2 0 75 0,13 0 287 0,-9 0-290 16,-1 0-63-16,1 0-63 0,1 0-27 0,2 0-22 15,15 0-16-15,-15 0-23 0,-1 0-59 16,1 0-91-16,-2 0-116 0,2 0-176 15,17 0-652-15,-20 17 638 0,3-17 200 16</inkml:trace>
  <inkml:trace contextRef="#ctx0" brushRef="#br0" timeOffset="4000.2891">14971 3094 1869 0,'9'23'72'0,"0"-1"43"0,-2 1 65 16,0-2 24-16,6 17 144 15,-6-17-260-15,-1-4-58 0,1 1-27 16,3-3-2-16,-2 0-4 0,12 9-156 0,-11-12-70 16,1 0-212-16,1-3-145 0,-1 3-35 15,0-3 121-15</inkml:trace>
  <inkml:trace contextRef="#ctx0" brushRef="#br0" timeOffset="4167.6152">15335 3746 2119 0,'5'22'55'16,"-3"4"35"-16,0-3 58 0,-2 2 38 16,2-1-37-16,-2 19 10 15,0-19-149-15,0 1-14 16,-22-5-31-16,22 2-127 0,0 20-829 16,0-22 302-16</inkml:trace>
  <inkml:trace contextRef="#ctx0" brushRef="#br0" timeOffset="4952.9959">15722 5157 2514 0,'0'49'71'0,"0"-26"4"0,0 2 17 16,0-4-27-16,-25 1-13 15,25 20-36-15,0-22-17 16,0 2-19-16,0-1-108 0,0-2-194 0,0 1-268 15,0 13-708-15</inkml:trace>
  <inkml:trace contextRef="#ctx0" brushRef="#br0" timeOffset="5132.0001">15949 6067 2227 0,'4'54'13'0,"-4"-30"7"0,0 1 7 15,0-4-5-15,0-2-18 0,0 20-10 16,0-22-23-16,0 2-84 0,0-2-117 16,0 1-155-16,0 4-57 0,21 18-373 15</inkml:trace>
  <inkml:trace contextRef="#ctx0" brushRef="#br0" timeOffset="5298.4381">16262 6864 2441 0,'5'26'15'0,"0"-2"7"0,0-2 5 16,5 18 33-16,-3-21-44 15,0-3-8-15,2 1-6 0,2-5-6 16,1 2 3-16,14 10-168 0,-11-11-104 0,0-1-229 16,-1 0-50-16,3-2 24 0</inkml:trace>
  <inkml:trace contextRef="#ctx0" brushRef="#br0" timeOffset="5473.9506">16914 7349 3270 0,'3'4'4'16,"2"9"-13"-16,-5-7 12 0,0 1-9 15,0-1 10-15,0 0-54 0,0-1-51 16,0 5-233-16,24-9 93 15,-24 0-126-15,20-1-151 0,-6 0-45 0,19 0-317 16</inkml:trace>
  <inkml:trace contextRef="#ctx0" brushRef="#br0" timeOffset="5651.1791">17346 7045 4212 0,'7'-20'47'0,"-3"1"0"0,-2 0-5 15,3-20-30-15,-3 20-74 0,0-1-54 16,3 1-51-16,0-2-68 0,4-2-29 16,9-21-393-16,-4 20 194 0,-2-3-167 15,2 0 56-15,1-2-3 0,0 1 197 16</inkml:trace>
  <inkml:trace contextRef="#ctx0" brushRef="#br0" timeOffset="5800.3519">17694 6138 3634 0,'9'-25'22'0,"4"-22"64"16,-10 23-17-16,-1 6-13 0,-2-2-16 0,0 2-7 15,0-12-30-15,0 16-45 0,0 1-109 16,0 1-131-16,0-1-136 16,0 0-141-16,0-19-694 0,0 15 703 0,17-1 166 15,-17-5 220-15</inkml:trace>
  <inkml:trace contextRef="#ctx0" brushRef="#br0" timeOffset="5966.894">17768 5216 3280 0,'0'-14'59'16,"-20"3"66"-16,20-1 76 0,-18 0-25 16,3-27 74-16,15 24-248 15,-11-19-14-15,11 16-84 0,0-1-111 16,0-3-137-16,21-3-109 0,-21-3-82 15,21-32-667-15,-1 27 645 0,-20 0 158 16</inkml:trace>
  <inkml:trace contextRef="#ctx0" brushRef="#br0" timeOffset="6133.4374">17813 4279 2263 0,'0'-19'51'0,"0"-3"37"0,0 1 54 16,0 1 26-16,0-20 60 0,0 18-184 15,0 1-12-15,0-2-23 0,14-2-6 16,-14-24-69 0,0 22-62-16,12-1-115 0,-12 0-206 0,0-1-140 0,6 1-38 15</inkml:trace>
  <inkml:trace contextRef="#ctx0" brushRef="#br0" timeOffset="6313.2782">18064 3277 2025 0,'0'-21'3'0,"0"2"36"0,0-22 94 0,-20 20-53 15,20 0-33-15,0-1-20 16,0-2-10-16,0 4-8 0,0-26-31 16,0 22-56-16,0 0-76 0,28 0-88 0,-28 0-127 15,48-22-436-15,-25 27 458 0,-4-3 142 0</inkml:trace>
  <inkml:trace contextRef="#ctx0" brushRef="#br0" timeOffset="6501.6645">18591 2547 1557 0,'13'-1'86'0,"-4"-3"60"15,0 1 57-15,2-1 41 16,-1-1-62-16,11-2 29 0,-11 1-171 15,4-1-32-15,1 3-14 0,1 2-57 16,19-1-244-16,-19-2-23 0,4 2-132 16,1 2-19-16,-1 0 3 0,1 1 149 15</inkml:trace>
  <inkml:trace contextRef="#ctx0" brushRef="#br0" timeOffset="6670.9915">19125 2793 1623 0,'19'49'196'0,"-11"-22"-26"0,-1-4 48 16,3 1-48-16,0-3-21 16,-1 1-46-16,11 19-39 0,-10-23-60 15,1-1-2-15,2 3-28 0,-2 3-102 16,14 16-635-16,-14-21 205 0,3 6 14 16,-3 1 164-1</inkml:trace>
  <inkml:trace contextRef="#ctx0" brushRef="#br0" timeOffset="6833.8911">19691 3934 2446 0,'0'16'41'0,"0"1"27"16,-23 16 106-16,23-20-139 0,0 2-12 15,-21 2-27-15,21 0-30 0,0 0-67 16,-15 9-725-16,15-14 214 0,0-4 25 15,0-1 204-15</inkml:trace>
  <inkml:trace contextRef="#ctx0" brushRef="#br0" timeOffset="6985.3027">19714 4424 2492 0,'-14'19'54'0,"14"4"46"16,0-3 52-16,-10-1 19 15,10-3-55-15,0 18-26 16,0-15-133-16,0-2-121 0,0-1-180 0,0 2-313 0,19-6-93 16</inkml:trace>
  <inkml:trace contextRef="#ctx0" brushRef="#br0" timeOffset="7618.6245">19658 5020 1466 0,'0'5'257'0,"25"-3"6"15,-25 0 95-15,20-2 36 0,-20 3 93 16,21 0 526-16,-7 0-594 0,-14 0-125 16,0 0-111-16,11 2-34 0,-11-1-30 15,0 6 50-15,0-1-122 0,0 0-34 16,0 2-22-16,0 1 3 0,0 20-21 0,0-13-16 15,0 5-116-15,22 2-237 16,-22 5-335-16,0 4-299 0,22 50-1148 0,-3-41 1511 16</inkml:trace>
  <inkml:trace contextRef="#ctx0" brushRef="#br0" timeOffset="7782.8314">20046 6203 2054 0,'0'29'55'0,"0"2"14"16,0-3 10-16,0 17 31 0,0-23-96 0,0-3-8 16,0-1-4-16,0-2-3 0,22 15-63 15,-22-16-89-15,26-2-134 16,-11 3-131-16,1-2-38 0,-1-1 11 16</inkml:trace>
  <inkml:trace contextRef="#ctx0" brushRef="#br0" timeOffset="7952.032">20393 6950 2583 0,'9'37'120'0,"-6"-20"29"0,0 0 53 0,0-3 76 15,2 1 35 1,-3-1-9-16,10 12 163 16,-5-13-350-16,3-1-54 0,2-2-49 0,27 17-416 15,-27-20-33-15,0 2-126 16,17 7-971-16,-15-8 814 0,2 0 179 0,1-2 258 0</inkml:trace>
  <inkml:trace contextRef="#ctx0" brushRef="#br0" timeOffset="8131.3855">20881 7406 3192 0,'7'4'24'0,"1"0"15"16,2-1 20-16,6 0 97 0,-6 1-100 15,-1-3-20-15,4 3-30 0,-1-2-9 16,2-1-30-16,22 2-297 0,-18-3 17 16,2 0-131-16,2 0-140 0,-2 0 9 15,0 0 3-15</inkml:trace>
  <inkml:trace contextRef="#ctx0" brushRef="#br0" timeOffset="8329.5019">21458 6866 4344 0,'8'-10'78'0,"-3"0"11"15,2-7 121-15,-2 5-176 0,-3-2-17 16,1 1-30-16,-1-3-26 0,8-18-198 16,-2 15-40-16,-2-3-146 0,2-1-119 0,3-3-108 15,2 0-89-15,16-25-461 0,-14 23 805 16</inkml:trace>
  <inkml:trace contextRef="#ctx0" brushRef="#br0" timeOffset="8503.5268">21749 6084 3779 0,'0'-19'156'0,"0"-1"96"0,0 3 63 16,-17-4-23-16,17 6-62 0,-15-19 10 15,15 15-164 1,0 2-43-16,0 2-19 0,0-1-1 15,0-16-79-15,0 18-2 0,0-3-87 0,0 0-185 16,0 2-247-16,16-2-195 0,-16-17-1093 16,14 13 1147-16,-14-1 230 0</inkml:trace>
  <inkml:trace contextRef="#ctx0" brushRef="#br0" timeOffset="8633.6267">21829 5316 3019 0,'-21'-12'92'0,"21"2"58"0,0 1 33 15,-13-5-34-15,13-11-19 0,0 15-122 16,0-3-14-16,0 0-81 0,0-1-119 16,0-3-160-16,22-16-949 0,-22 13 594 15,22 1 151-15</inkml:trace>
  <inkml:trace contextRef="#ctx0" brushRef="#br1" timeOffset="21556.211">15735 5135 118 0,'0'0'38'16,"0"0"20"-16,0 0 10 0,0 0 89 15,0 0-96-15,0 0 10 0,0 0 31 16,0 0 50-16,16 0 10 0,-16 0 152 16,0 0-174-16,0 0 10 0,-20 0-7 15,20 0-17-15,-21 0 42 0,-3 0-107 0,24 0-14 16,-21 0 13-16,21 15 34 0,-14-15 26 15,14 0 233-15,-11 0-158 16,11 0 0-16,0 0 36 0,0 0 50 16,0 0 36-16,0 0 286 0,0 0-373 0,-3 0-65 15,3 0-8 1,0 0-26-16,-3 0 201 16,3 0-153-16,-1-14 26 15,1 14-10-15,0 0 0 0,0 0-13 16,0 0 57-16,0 0-165 15,23 0-27-15,-23-6 12 0,32 6-8 0,13-4 49 16,-18 4-44-16,2-2-5 0,3 2-6 0,0-3 15 0,1 3-1 0,30 0 52 0,-32 0-83 16,-1 0-15-16,-5 0-1 0,2 0-2 15,21 0 26-15,-29 15-24 16,3-15-3-16,-4 0-7 0,2 0 4 0,0 0-4 16,22 0 7-16,-21 0-11 0,3 0 3 15,-2 0-5-15,3 0 5 16,30 0-2-16,-31 0 3 0,1 0 4 0,0 0-4 15,-3 0 0-15,3 0-4 0,17 0 11 0,-23 0-13 16,1 0 9-16,-2 0-8 0,3 16 0 16,19-16 1-16,-18 0 2 0,3 0 3 15,1 0 10-15,1 0-20 0,0 0 10 0,31-16-5 16,-34 16 11-16,-2 0-12 0,0 0 1 16,-4 0 1-16,14 0-2 0,-19 0 3 15,-4 0-1-15,4 0 0 16,1 0 6-16,-4 0 0 0,14 0 8 15,-15 0-1-15,3 0-1 0,31 0 5 16,-27 0-14-16,2 0 0 0,1 0-8 16,20 0-5-16,-20 0 6 15,-3 0-7-15,1-15 12 0,-1 15 0 16,6 0 33-16,-11 0-32 0,-1 0 0 0,0 0-4 16,1-9-11-16,-1 9 15 0,14 0 3 15,-12 0-3-15,4 0-1 0,-1 0 0 16,3 0 5-16,20 0-6 0,-19 0 1 15,2 0-4-15,-1 0-13 0,0 0 16 16,-2 0-3-16,15 0 22 16,-17-13-13-16,-4 13 3 0,2 0-3 0,-3 0-10 0,10 0 4 15,-13 0-8-15,0 0 13 0,1 0-4 16,-3 0-11-16,-1 0 19 0,6 0-11 16,-4 0 15-16,-3 0-17 0,2 0 7 0,1 0 1 15,7 0 1-15,-3-20-8 0,-1 20 6 16,3 0 2-16,-3 0 19 15,3 0 23-15,14 0 104 16,-12 0-59-16,-6 0-18 0,-1 0-28 0,0 0-19 16,1 0-22-16,-7 0-4 0,-2 0 0 15,0 0 0-15,0 0 0 0,0 0 0 16,0 0 0-16,0 0-140 0,0 0-160 16,-20 0-255-16,20-21-304 0,-21 1-1798 15,21 20 1165-15,0-18 303 0</inkml:trace>
  <inkml:trace contextRef="#ctx0" brushRef="#br1" timeOffset="25444.7794">19867 4921 590 0,'0'0'47'15,"-12"0"53"-15,12 0 49 0,0 0 50 16,0 0 32-16,0-17 240 16,0 17-236-16,23 0-14 0,-23 0-2 0,0-16 72 15,0 16 312-15,13 0-311 0,-13 0-1 16,0 0-55-16,0 0 56 0,0 0-25 16,0 0 181-16,0 0-263 0,-16 0 24 15,16 0 11-15,0 0 38 0,0 0-32 16,0 21 84-16,0-21-181 0,0 0-5 0,0 0-17 15,0 0-14-15,0 9-8 16,24-9-74-16,-24 0-8 0,23 0-3 16,-7 0-4-16,1 0 4 0,24 0-6 0,-20 0 6 15,0 0-1-15,1 0-5 0,1 0 19 16,24 0-6-16,-24 0-5 16,3 0-2-1,2 0 0-15,-1 0 1 16,3 0-6-16,34 0 2 0,-30 0 2 0,0 0 10 15,-1-18-14-15,-2 18 2 0,31-15 6 16,-35 15-5-16,-3 0 4 0,-3 0-15 0,1 0 11 0,-3 0 4 0,15 0 0 16,-18 0-4-16,3 0 0 0,0 0 5 0,2 0-5 15,26 0-17-15,-22 0 5 16,3-18 17-16,2 18 0 0,4 0 1 16,-2 0 7-16,35-15 4 0,-33 15-16 0,0-9 5 15,-3 9-19-15,-1-8 20 0,23 4-10 16,-32 4 18-16,1 0-15 0,-3 0 8 15,1 0-4-15,13 0 8 0,-18 0-9 16,2 15 3-16,1-15-1 0,1 0-3 16,1 0 9-16,26 0 14 0,-21 0-10 15,1 0-5-15,1-15-3 0,-3 15 4 0,23-14 9 16,-26 14-11-16,1 0 8 0,-5 0 1 16,0 0 14-16,-2 0 8 0,13 0 90 15,-15 0-72 1,-2 0-6-16,0 0-20 0,3 0-6 0,16 0 0 0,-12 0-25 15,2 0 2-15,2 0-3 16,3 0 20-16,0 0-16 0,26 0-9 16,-31 0-9-16,1 0 12 0,-1 0 6 15,-3 0 2-15,-4 0-3 0,10 0 2 16,-15 0-3-16,1 0 3 0,-1 0 16 16,-2 0-17-16,5 0-4 0,-5 0-14 15,0 0 14-15,0 0-9 0,0 0 11 16,6 0-2-16,-4 0 24 0,-6 0 17 0,2 0 26 15,-3 0 45-15,3 0 11 0,-3 0 40 0,-1 0-140 16,0 0-21-16,0 0 0 0,0 0 0 16,0 0 0-16,0 0 0 0,0 0 0 15,0 0 0-15,0 0 0 0,0 0 0 0,0 0 0 16,0 0 0-16,0 0 0 16,0 0 0-16,0 0 0 15,0 0-381 1,0 0-120-16,0 0-310 0,0-18-471 0,0 18-421 0,0 0 156 0</inkml:trace>
  <inkml:trace contextRef="#ctx0" brushRef="#br1" timeOffset="26100.7189">28861 2494 2274 0,'0'0'96'0,"0"0"365"16,0 0-25-16,0 0 51 0,0 0 4 16,0 0-46-16,21 19 292 15,-21-2-344-15,36-5 29 0,-14 5-14 0,4 0-24 16,0 8-81-16,25 29 166 16,-30-25-338-16,-2 0-73 0,0 0-30 15,-6-2-14-15,7 18 27 0,-13-28-43 0,-3-1-49 16,0-4-102-16,-1-4-105 0,0-4-218 15,3-1-1046-15,-3-3 398 0,1 0-170 0,1-19 19 16,2 19 223-16</inkml:trace>
  <inkml:trace contextRef="#ctx0" brushRef="#br1" timeOffset="26348.1401">29533 2317 3139 0,'0'0'109'0,"0"0"131"16,0 0 649-16,0 23-463 0,-22-23-56 16,22 23-110-16,-14-2 29 15,14 5 9-15,-17 39 224 0,-6-22-309 16,10 8-40-16,-4 10-34 16,-2 9 2-16,-28 92 59 0,20-76-141 0,-2 6-24 0,-2-2-26 15,1-3-2-15,1-7 1 0,-21 53-61 0,28-80-85 16,4-10-172-16,3-6-232 0,4-8-273 15,-2 3-1680-15,10-26 1166 0,3-6 306 16</inkml:trace>
  <inkml:trace contextRef="#ctx0" brushRef="#br1" timeOffset="26831.3141">29645 3048 4667 0,'0'15'132'0,"-14"-15"-18"16,14 18 12-16,0-18 21 15,-11 0 14-15,11 12 185 0,-12-7-191 16,12-5 2-16,0 7 2 0,0-7-19 0,0 0-33 16,0 0-42-16,0 0-54 0,0 0-9 15,21-25-4-15,-21 25 31 16,0-25-34-16,23-3-2 0,0 10-7 0,-8 5 16 15,0 1-6-15,0 2 2 0,14-2 10 0,-16 12-3 16,-2-4-2-16,-1 4-7 0,-5 0 3 16,8 0-2-16,-7 25 11 15,-3 16-19-15,-3-24 9 0,0 4-9 16,0 1 11-16,-22-3 5 0,22 3-11 16,-25 21 10-16,-9-22 4 0,18 3 14 15,-4-3-12-15,-1-1-12 0,-20 18-12 16,23-21 8-16,-1-5 8 0,4 0 0 15,-1-7-17-15,5 0-16 16,-4-5-119-16,11 0 35 0,2 0-3 16,2-24 20-16,0 24 18 0,23-22-17 0,-23 5 105 31,27 17 2-31,-27-17 11 0,32 17 33 0,-15 0 6 0,17-9 185 0,-21 9-149 16,-3 0-30-16,1 0-52 0,-1 26-10 0,6-7-30 15,-11-19-96-15,1 20-186 0,3-20-178 16,1 12-341-16,3-12-186 15,27 0-1299-15,-15 0 1570 0</inkml:trace>
  <inkml:trace contextRef="#ctx0" brushRef="#br1" timeOffset="27230.2443">30668 2866 4553 0,'0'0'79'0,"0"0"17"0,0 0 56 15,0 0 27-15,-25 0-3 0,5 0 296 16,20 0-186-16,-25 0 1 16,10 0-33-16,3 0-21 0,1 21-86 0,-9 3-42 15,11-9-110-15,9 4 11 0,-10 2-1 16,10 0-5-16,0 25 7 16,19-24-7-16,-19 0 1 15,31 1-5-15,-11-6-5 0,2-4-5 16,28 6-26-16,-24-16-6 0,0-1-22 0,-3-2-53 0,-1 0-57 15,13-27-211-15,-21-5 186 0,-3 13 73 16,-4-2-50-16,-4-6 21 0,-3 1-16 16,-21-37-70-16,21 29 172 0,-38 2 99 15,13 1-46-15,0 1 15 0,-28-11-26 16,30 32 51 0,-1 6 1-16,4 3 4 15,5 0 18-15,5 32-19 0,3 14-4 0,7-19-23 0,0 2-8 0,29 3-48 16,-7-4-211-16,28 24-1000 0,-24-32 321 0,4-1-12 15,2-4 234-15,0-5 169 16</inkml:trace>
  <inkml:trace contextRef="#ctx0" brushRef="#br1" timeOffset="27562.2176">31097 2890 4918 0,'8'-3'207'16,"-6"0"61"-16,-1 2 105 0,1-1 14 0,-2 2 34 15,0 0-77-15,2 0 196 0,-2 19-348 16,0-19-51-16,0 17-56 0,0-17-38 0,0 36-22 16,0-22-25-16,0-1 3 15,0 1-8-15,0-2 11 0,0 0-11 0,0 3-27 16,0-10 8-16,0-2-26 16,0-3 13-16,21 0-46 0,-7-25-81 0,-14 25 56 15,19-28 10-15,-8 10 1 16,1-1 17-16,1 2 31 0,18-20 9 15,-16 20 49-15,0 1-8 0,-1 6 4 16,1 0-1-16,8 3-16 0,-16 7 10 0,-1 0 4 16,-1 0 4-16,0 22 3 0,1-22 2 15,4 46-3-15,-6-27-4 0,3 1-5 0,3-1-5 16,-1 3-89-16,14 12-624 16,-12-18 109-16,3-4-271 0,2-4-88 15,1-8-217-15,2 0 48 0,24 0-208 16</inkml:trace>
  <inkml:trace contextRef="#ctx0" brushRef="#br1" timeOffset="28031.4975">31881 2793 4146 0,'5'-4'117'0,"-5"-8"307"16,0 7-136 0,0 0-45-16,-24-2 38 0,24 2 31 0,-46-5 330 15,27 8-414-15,-1 1-82 0,-1 1-73 0,0 0-29 16,2 0-30-16,-18 20 10 15,19-20-25-15,2 20 12 0,1-6-8 16,3 4-14-16,-6 27 24 0,11-24-13 16,3 4 6-16,4-1-21 15,0 2-12-15,0-1-25 16,21 16-120-16,6-24 38 0,-8 0-29 0,-1-8-50 0,3 1-31 16,44-5-438-16,-45-5 495 15,20-20-204-15,-23-9 154 0,-2 11 31 0,-2-2 50 16,-4-6 75-16,0-3 35 0,0-37 40 15,-9 23 21-15,0-5-14 0,0-9 3 16,0-11 0-16,-23-84-8 0,2 77 55 0,21-2 51 16,-23 4 47-16,23 7 62 15,-15 9 28-15,15-15 231 0,-9 49-211 0,9 6-2 16,0 8 43-16,0 9 38 16,0 0-15-16,22 34 232 0,-22-13-321 15,16 9 5 16,-16 6-45-31,17 7-37 0,-1 54-55 16,-6-46-102-16,-1 4 0 0,-2 4 0 0,0 0 0 0,0 0 0 0,2 57 0 0,-7-58 0 16,0-5 0-16,-1-1 0 0,1-4 0 0,5 38-61 15,-2-56-177-15,1 1-219 0,3-11-302 16,3-1-289-16,16-9-1578 0,11-10 399 16</inkml:trace>
  <inkml:trace contextRef="#ctx0" brushRef="#br1" timeOffset="28431.4503">32445 2793 4699 0,'2'-5'65'15,"-2"1"62"-15,0 1 52 0,0 0 97 16,0 1 51-16,-19-5 378 0,19 4-384 0,0 1-56 16,-17 0-45-16,17 0-44 0,-13 1-58 15,-1-1-3-15,4 2-64 0,2 0 51 16,-3 0-10-16,1 0 1 15,-19 23 28-15,14-3-103 0,-2-7-12 0,-2 4-26 16,3-1 19 0,2 2 1-16,-9 23-5 0,13-22 0 0,3 3 0 15,2-2-4-15,5-1-16 0,-2 14-134 16,2-21 30-16,0 1-33 0,0-1-22 0,25-7-25 16,3-3-279-16,-11-2 223 15,0 0-39-15,2-19 30 0,0 19 22 0,-2-27 92 16,13-8 30-16,-19 17 141 0,-1 0-14 15,-2 0 50-15,-2 2 52 0,-1-11 310 16,-2 18-145-16,-3 3 18 0,0 6-39 0,0 0-13 16,0 0-27-16,0 21 158 0,0-21-184 15,0 29-28-15,0-11-56 0,0 0-33 16,0 19-47-16,0-20-105 0,0 1-141 16,0 14-1916-16,0-27 836 15,19-5-157-15,-19 0 199 0</inkml:trace>
  <inkml:trace contextRef="#ctx0" brushRef="#br0" timeOffset="36946.7937">13552 10074 690 0,'0'0'117'0,"0"-2"107"0,0 2 80 16,0-3 73-16,0 3-58 0,0-4 202 15,0 3-286-15,0-1 4 0,0 0 31 16,-17 2 44-16,17 0 387 16,-14 0-421-16,14 0-67 0,-9 0-59 0,3 0-53 15,-3 19 4-15,-11 0 110 0,11-7-125 16,-1 3 10-16,-3 0-2 16,-1 4 5-16,3 3-29 0,-11 12 26 15,13-18-95-15,0 1 3 0,3-4-8 0,0-1-4 16,2 3-6-16,4-13 5 0,0-2 0 15,0 0-24-15,0 0-31 0,21-21-59 16,-1-9-186-16,-20 7 152 0,22-3 6 16,-8 0-17-16,-3-3-34 0,14-32-203 15,-17 30 264-15,2 2 54 0,-3 0 52 0,-1 5 20 16,-2 2 16-16,-1-9 76 0,-1 21-19 16,0 5 15-16,0 0-35 0,0 3-16 15,1 2 60-15,2 0-9 16,-1 20 23-16,1-20-4 0,1 22-15 15,6-6-4-15,21 21 48 0,-13-19-86 0,1 5-1 16,6-2 0-16,2 0-17 0,0-3 4 16,23 18 6-16,-30-22-20 15,-1-2 5-15,-3-1-15 16,-5-2-9-16,3 2 21 0,-12-10 8 16,-3 4 9-16,-1-5-10 0,0 1-6 0,0 2-18 0,-34-1-5 15,-5 4 11-15,15-4-6 0,-5 0-5 16,-4 5-10-16,-32 3 14 0,34-5 16 15,0 0 27-15,1-2-42 16,1 4 9-16,9-2-14 0,-13 0-13 0,21-1 17 16,10-3 10-16,2-1-11 0,0 0 15 0,50 0-16 15,-21-23-11 1,2 23-20-16,7-16-24 0,0 16-93 0,1-17-144 0,28 17-690 16,-37-12 401-16,-6 12-23 0,-9 0-62 15,-8 0-9-15,-7 23-299 16</inkml:trace>
  <inkml:trace contextRef="#ctx0" brushRef="#br0" timeOffset="37574.9161">13672 10082 1746 0,'0'-5'123'0,"0"2"72"0,10 1 63 0,-10-1-5 16,0 3-50-16,10 0 33 15,-5 0-151-15,-1 0 12 0,3 20 21 16,-6-20 13-16,5 19 84 0,-4 8-105 16,-2-11 12-16,0 3 42 0,0 3 3 15,0 1 8-15,0 23 17 0,0-21-129 16,0-1-36-16,0 2 10 0,0 2 18 0,0 2-15 16,0 33 50-16,0-31-48 0,0 5-11 15,0 2-20-15,0-1 4 0,-14 41 20 16,14-43-15-16,0 7-5 0,0 1-15 15,0 0 0-15,0 4 6 0,0 52 15 0,0-46-12 16,0 3-10 0,0 3 0-16,0 1 0 0,0 63-4 15,0-60 9-15,0 2-12 0,0 6 24 0,0 1 13 16,0 2 27-16,0 80 60 0,0-73-90 16,0 3-16-16,0 0-16 15,0 3-12-15,0 87-14 0,0-86 35 0,0 6 11 16,0 2 3-16,0 3-16 0,-15 0-5 15,15 97 0-15,0-96 28 0,0 3 7 16,-11-1 0-16,11 0 4 0,0 103-42 0,0-105 21 16,0 5 1-16,0 0 19 0,0-1-22 15,0 1 1-15,0 101-14 16,0-105-19-16,15 1 14 0,-15-2-10 0,0 0-11 16,13 84 21-16,-13-97-38 0,0-4 46 0,10 0-19 15,-10-6 15-15,4-3 35 0,1 61-22 16,-5-68-16-1,0-6 19-15,0 1-10 16,0-2 5-16,0 55-1 0,0-60-8 0,-16-3 7 16,16-3 2-16,0-3-6 0,-20-4 5 0,4 29-18 15,16-40 15-15,-11-5-1 0,11-4-17 16,-9-5 6-16,3 8-24 16,6-18-4-16,0-3-17 0,-6-1-21 0,6-4-54 0,0 0-174 15,0 0-975-15,0-20 225 0,0 20 24 16,0-21 276-16</inkml:trace>
  <inkml:trace contextRef="#ctx0" brushRef="#br0" timeOffset="38602.5132">13646 13580 761 0,'0'0'37'16,"0"-5"139"-16,0 1 26 15,0 4 8-15,0 0 31 0,0 0 18 16,0-3 171-16,0 1-225 0,0 2-34 16,0 0 17-16,0-3-13 0,0 3 16 0,0-4 123 15,0 3-176-15,-17 1-29 0,17-1-24 16,0 1-17-16,0 0 19 0,0 0-69 0,0 0-15 16,25 0-10-16,-25 0 8 15,36 0 3-15,18 19 10 0,-22-19-2 0,1 14-9 16,3-14 0-16,6 14 5 15,48-2 0-15,-40-12-2 0,6 15-7 16,3-7 12-16,4-1-15 16,4 2-5-16,77 8 3 15,-68-11-4-15,9 2 9 0,5-3-7 0,4 1 3 16,10-2 27-16,118-1-2 0,-102-3-21 16,6 2-31-16,4-2 31 0,7 0-5 15,137 2 27-15,-139-1-26 0,7-1 3 0,1 5 0 0,2-3 1 16,0 5-10-16,141 5 17 0,-139-5-8 15,-2 1 15-15,1 1-21 0,4-2 3 16,147 6 9-16,-147-9-5 16,8 1 3-16,9-2-2 0,0-3-3 0,8 2 15 15,178 1-11-15,-170-3 12 0,4 1-16 16,2-1 10-16,0 1 0 0,4 1 12 0,184 3 73 16,-185-2-28-16,1 1-14 15,-1-1 20 1,-3 1 20-16,182 3 56 0,-188-3-92 0,9-1-44 15,-2 1 3-15,1 0 12 0,5-2-34 0,187 1-3 16,-187-3 8-16,-1 0 4 0,3 0 38 16,-5 0-26-16,-5 0-11 0,167 0-19 15,-182 0-5-15,-9 0 27 0,-11-15-7 0,-11 15 3 16,105-10 18 0,-144 10-10-16,-4 0 1 0,-16-13-13 0,-14 13 1 15,-9-11 6-15,20-2-14 0,-49 5-28 16,-8 1-29-16,-12-3-43 0,-1 1-86 0,-6-1-93 15,-4-12-593-15,-33 10 291 0,12-3-73 0,-6 2 5 16,-3-1 44-16</inkml:trace>
  <inkml:trace contextRef="#ctx0" brushRef="#br0" timeOffset="39630.5899">25238 13539 1835 0,'-7'-14'216'16,"3"10"-11"-16,3-1 61 15,-1 1-20-15,2 0 20 0,-2-4 217 0,2 8-260 16,0 0-9-16,0 0 17 0,0 0 51 16,0 0-18-16,24 0 213 0,9 23-314 0,-8-23-41 15,1 18-7-15,9-18-17 0,38 21 26 16,-35 0-125-16,-2-9 25 16,-1-3-29-16,-4-1 12 15,-5 0 3-15,5 3-22 0,-19-5 14 0,-9-2 13 16,-3 3-8-16,0 0 0 0,-28 10 0 0,8-5-24 15,-2 2 26-15,-5 1 4 0,-2 1 8 16,0 2 15-16,-28 19 34 0,30-16 7 16,2-1 14-16,4 0-4 0,2-1-11 15,-8 17-2-15,18-21-52 0,3-1-5 16,6-2-2-16,0 2-10 0,0-6 4 16,0 5-39-16,21-10 27 0,-21-3-1 15,27 0 17-15,-27 0 9 0,46-45-40 16,-33 25-3-16,1-4 4 0,-14 0-11 0,13-1 3 15,-13 0-7-15,0-15-115 0,0 23 3 16,-29 5-50-16,29 12-54 0,-36-9-234 16,1 9-1040-16,16 0 498 0,0 26-9 15,4-26 301-15</inkml:trace>
  <inkml:trace contextRef="#ctx0" brushRef="#br0" timeOffset="40375.9606">13852 13522 408 0,'0'6'-6'0,"0"-3"-23"16,0 2-63-16,24 3-107 0</inkml:trace>
  <inkml:trace contextRef="#ctx0" brushRef="#br0" timeOffset="40642.8068">13705 13596 1867 0,'-2'0'46'0,"0"-23"65"16,0 23 65-16,2-19 77 0,0 19 57 16,0-15 481-16,0 15-348 15,0 0-9-15,0-8-92 0,0 8-46 16,0 0-72-16,0-9 87 0,20 5-145 0,-20 0-26 15,0 0-40-15,23 1-39 0,-10-7-80 16,-13 4-42-16,0 0-64 0,12-3-64 16,-12-5-74-16,0 0-158 0,0-26-821 15,0 18 466-15,0-5-74 0,0-1 142 0,0-1 47 16</inkml:trace>
  <inkml:trace contextRef="#ctx0" brushRef="#br0" timeOffset="40814.7584">13915 12709 2378 0,'0'-26'75'0,"9"2"83"0,-9 6 103 16,0 2 89-16,0-9 361 16,0 15-440-16,0 0-72 0,0 1-96 15,0-1-50-15,0-1-53 0,0-14-218 16,0 11-25-16,0-1-124 0,24-2-75 16,-24-2-78-16,21 2-83 15,1-26-635-15,-22 19 750 0,19-1 190 16</inkml:trace>
  <inkml:trace contextRef="#ctx0" brushRef="#br0" timeOffset="40973.776">14164 11918 2566 0,'7'-17'137'16,"-2"2"62"-16,-1 1 70 0,0-3-8 0,8-16 178 16,3-1-208-16,3-3-186 15,-8 23-87-15,-2-1-74 0,4 1-104 16,-3-2-121-16,3 2-99 0,7-13-727 0,-8 14 590 15,3-1 21-15,-1-1 188 0</inkml:trace>
  <inkml:trace contextRef="#ctx0" brushRef="#br0" timeOffset="41124.6788">14717 11407 2108 0,'14'-2'49'0,"0"-2"71"0,-3 2 85 15,-3 1 66 1,3-1 1-16,2 2 139 0,-8 0-280 0,5 0-34 15,1 0-42-15,-1 18-18 0,11 0-35 16,-6-18-78-16,0 18-116 0,2-18-156 16,2 22-209-16,1-11-169 0,22 12-612 15</inkml:trace>
  <inkml:trace contextRef="#ctx0" brushRef="#br0" timeOffset="41294.6389">15380 11955 1826 0,'2'25'64'0,"-2"3"53"16,0-2 80 0,0 1 58-16,0-2-11 0,0 24 112 0,-17-24-276 0,17-1-49 0,0 0-31 15,0-2-31-15,0 21-266 16,0-22-22-16,21 2-204 0,-21-1-47 16,18-2-41-16,-18-2 138 0</inkml:trace>
  <inkml:trace contextRef="#ctx0" brushRef="#br0" timeOffset="41492.8929">15593 12896 2011 0,'-18'24'42'0,"18"1"36"16,0-5 28-16,0-1 13 0,0-2-31 0,0 16 23 16,0-16-65-16,0 2-12 15,0 0-10-15,19 0-8 0,-6 23-12 16,-13-18-7-16,0 0-6 0,17 3-33 15,-17-3-52-15,0 2-63 0,8 21-419 0,-8-26 154 16,0 1 18-16,0-7 46 0,0-2 56 16,0 1 145-16</inkml:trace>
  <inkml:trace contextRef="#ctx0" brushRef="#br0" timeOffset="41611.8293">15632 13464 1897 0,'0'7'89'0,"0"-2"59"0,0 2 58 15,11 12 211-15,-11-9-291 0,0 1-46 16,0 0-67-16,0 0-10 0,0 2-7 0,0 8-163 15,0-13-63-15,0 0-209 0,0-3-84 16,0 0-52-16,0 2-238 0</inkml:trace>
  <inkml:trace contextRef="#ctx0" brushRef="#br0" timeOffset="42016.6962">15603 13975 802 0,'-21'0'6'0,"21"15"22"0,-14-15 16 16,14 14-15-16,-7-14-5 15,7 6 21-15,0-6-46 0,0 0-13 0,0 0-60 16,0 0-30-16,18-20-32 0,-18 20 53 16,14-17-49-16,-14 17-30 0,0-23 15 0</inkml:trace>
  <inkml:trace contextRef="#ctx0" brushRef="#br0" timeOffset="42175.4223">15612 13894 690 0,'0'-9'16'0,"0"3"29"0,4-1 81 0,0-7 336 15,-3 10-152-15,2 0-12 0,0 0-14 0,-2 1 10 0,2-1 267 16,-2 4-275-16,1 0 0 0,-2 0 26 15,0 0 17-15,2 0 0 0,3 0 181 16,-3 24-342-16,2-24-69 0,2 25-23 16,-1-9-39-16,5 21-15 15,-6-16-27-15,1 1-2 0,1 6-42 0,-3 2-130 16,3 4-313-16,3 46-1182 0,-4-38 637 16,2 3 143-16,-2 5 273 0</inkml:trace>
  <inkml:trace contextRef="#ctx0" brushRef="#br0" timeOffset="42350.1532">16044 15041 2944 0,'3'25'74'16,"-3"24"227"-16,0-24-106 16,0 0-35-16,0-3-50 0,0 4-39 0,0 18-28 15,0-24-89-15,0 1-126 16,0-1-133-16,27-1-124 0,-27-2-111 0,44 9-598 15,-26-14 706-15,1-2 68 0,1 0 162 0,5-3 70 16</inkml:trace>
  <inkml:trace contextRef="#ctx0" brushRef="#br0" timeOffset="42686.2285">16500 15579 2576 0,'23'26'184'16,"-10"-16"0"-16,-5 2 118 0,1-2 40 15,0 2 26-15,0-2 3 0,13 7 108 16,-8-10-364-16,1 1-73 0,5-2-26 15,0-3-11-15,1 2-16 0,25-2-158 16,-20-2-30-16,0-1-94 0,1 0-70 16,48-16-891-16,-53 16 847 15,1 0-67-15,19-17-390 0,-22 17 561 16,-1-14 143-16,1 14 25 0,2-15 5 16,-3 15 30-16,18-19 154 0,-21 14 65 15,-1-2 72-15,-1 3 115 16,-2-3 101-16,9-3 533 0,-13 2-559 0,0 3-36 15,-3-4-25-15,3 2 11 0,-3-2-70 0,8-15-14 16,-5 12-222-16,-1-2-19 16,2-5-12-16,0 3 8 0,-1-3-11 15,8-17-114-15,-7 19-33 0,-1 0-77 0,-1 3-63 16,1-1-25-16,5-16-339 16,-8 16 289-16,2-2-78 15,-1 1 41-15,0-2 40 0,-2 0 68 16</inkml:trace>
  <inkml:trace contextRef="#ctx0" brushRef="#br0" timeOffset="42849.5986">17419 14773 2812 0,'7'-22'135'0,"-1"5"109"15,-2-2 134-15,1 3 112 0,1-11 258 16,-5 13-540-16,2 1-99 16,-3 1-65-16,0 0-22 0,2-9-43 0,-1 10-49 15,0-3-87-15,-1 2-157 0,0 0-171 16,0 0-125-16,0-19-863 15,0 15 813-15,0-5 38 0,0 4 221 16</inkml:trace>
  <inkml:trace contextRef="#ctx0" brushRef="#br0" timeOffset="42994.7217">17609 13952 4324 0,'0'-14'101'0,"0"1"90"0,-28-10 307 16,28 14-320-16,-17-1-88 0,17 3-57 15,-19 2-30-15,19-6-280 0,-12 6-231 0,12 4-284 16,0-5-289-16,0 4-88 16,0-3 321-16</inkml:trace>
  <inkml:trace contextRef="#ctx0" brushRef="#br0" timeOffset="43532.4446">17555 13651 1745 0,'12'-2'230'0,"-12"2"-5"0,0 0 84 16,9 0 21-16,-9 0 57 0,0 0 445 15,0 0-435-15,0 0-57 16,0 0-117-16,0 0-44 0,0 0-105 0,0-20-46 15,0 20-31-15,0-27-40 16,0 10-62-16,0 0-119 0,21-1-182 0,-21-20-714 16,0 17 444-1,0 2-49-15,0-3 67 0,9-4 30 0</inkml:trace>
  <inkml:trace contextRef="#ctx0" brushRef="#br0" timeOffset="43855.6495">17963 11763 1765 0,'0'-9'92'0,"0"2"45"16,0-10 280-16,0 4-252 0,0-1-23 16,19 0-54-16,-19-2-32 0,21-19-17 15,6 18-41-15,-12-3-13 16,3 4-38-16,-1-1-67 0,3 0-49 0,22-11-394 15,-22 14 179-15,2 2-21 0,0 4 56 0,2-5-19 16,-1 4 139-16</inkml:trace>
  <inkml:trace contextRef="#ctx0" brushRef="#br0" timeOffset="44012.94">18595 11407 1293 0,'11'0'90'15,"0"0"58"-15,-6 0 61 0,2 0 52 0,6 15 157 16,-9-15-244-16,3 0 0 15,1 0-31-15,2 0-31 0,19 8-8 0,-9-8-101 16,-2 5-17-16,4-5-54 0,1 5-62 16,4 1-90-16,24 6-547 15,-25-2 239-15,0 2-35 0,2 2 140 0</inkml:trace>
  <inkml:trace contextRef="#ctx0" brushRef="#br0" timeOffset="44346.2432">19705 13308 2164 0,'0'27'58'16,"0"-3"14"-16,0 1 24 16,-17 18 90-16,17-23-125 15,0-3-22-15,0 3-21 0,0-2-20 0,0 5-56 16,0 14-382-16,0-17-19 15,0 2-43-15,17-2-12 0,-17-1 118 0</inkml:trace>
  <inkml:trace contextRef="#ctx0" brushRef="#br0" timeOffset="44498.8608">19770 14018 2435 0,'0'19'72'0,"-19"-1"53"0,19-2 31 16,0-4-18-16,0-2-14 0,-13-2-14 15,13-4-134-15,0-2-110 0,0-1-167 16,0-1-275-16,0 0-156 0,18 0-419 16</inkml:trace>
  <inkml:trace contextRef="#ctx0" brushRef="#br0" timeOffset="45125.9548">19785 13993 1286 0,'3'0'143'0,"-2"19"82"0,1-19 75 16,1 0 23-16,-1 15 0 16,1-2 407-16,-1-13-310 0,-2 13-3 0,1-4-78 0,1 1-77 15,3 14-61 16,-3-10-181-31,-1 5-10 0,-1 1-17 0,0 4-9 0,0-2-28 0,2 33-428 0,1-19-35 16,1 3-165-16,1 0-166 0,5 2-80 16,18 54-348-16</inkml:trace>
  <inkml:trace contextRef="#ctx0" brushRef="#br0" timeOffset="45261.0683">20174 15243 2628 0,'3'33'70'0,"-3"-2"69"0,0-4 50 15,0 1 27-15,1-3-71 0,2 18-41 16,1-22-104-16,4-2-12 16,3-2-62-16,-1-3-103 0,19 15-485 0,-12-14 114 0,-1-1-24 15,4 0-16-15,-3 1 103 16</inkml:trace>
  <inkml:trace contextRef="#ctx0" brushRef="#br0" timeOffset="45615.0428">20686 15884 2235 0,'6'22'80'16,"-4"-15"22"-16,1 0 37 0,1-2 0 15,2 2-20-15,1-5-35 0,17 5-1 16,-11-7-76-16,1 0-11 0,3 0-16 0,-1 0-55 16,14 22-178-16,-16-22 48 15,-1 0-55-15,3 17-73 0,-4-17-51 0,0 0 42 16,16 12-41-16,-13-12 336 15,0 0 13-15,1 0 15 0,-1 0-15 0,4 0 1 16,17 0 75-16,-17-21 64 0,-2 21 59 16,2 0 39-1,-2-17 61-15,10 17 258 0,-14-11-283 0,-7 11-11 0,1 0 5 16,-3-6 44-16,0 6 3 0,-1-5 328 16,-1-2-348-16,-1 2-43 0,3 1-13 15,0-4-20-15,11-5 30 0,-4 6-178 16,0 0-46-16,2 0 43 0,0-4-117 15,0 3-125-15,13-14-633 0,-13 8 301 16,-1-1-72-16,3-5-61 0,-3 2 27 16,2-2 51-16</inkml:trace>
  <inkml:trace contextRef="#ctx0" brushRef="#br0" timeOffset="45770.1549">21571 15391 3014 0,'9'-18'225'0,"-1"2"131"0,-4-1 92 16,1 0-47-16,-3 2-96 0,0-17-45 0,-1 18-239 15,1-3-15-15,0-2 13 0,1 3-4 16,4-17-157-16,-2 15-81 0,0 0-191 16,2-2-89-16,-1 2-118 15,0 1-115-15,12-28-601 0,-9 22 793 16,1 0 231-16</inkml:trace>
  <inkml:trace contextRef="#ctx0" brushRef="#br0" timeOffset="45933.0646">21915 14500 2565 0,'0'-35'114'16,"-21"20"-15"-16,21-2 33 15,-20 4-28-15,20-3-8 0,-21-12-3 16,5 14-83-16,16 0-44 0,0 7-74 16,0-1-91-16,0-16-621 0,0 13 300 15,0 3 51-15,21 0 30 0,-21-5 126 16</inkml:trace>
  <inkml:trace contextRef="#ctx0" brushRef="#br0" timeOffset="46108.7846">22007 14008 2819 0,'-19'-7'85'16,"19"-10"323"-16,-22 8-90 0,22 0 1 0,-14-2-32 15,14 0-12-15,0-9 0 0,0 11-237 16,0-2-51-16,0 3-72 0,25-1-170 15,-25 2-193-15,19-1-1048 16,-4 7 573-16,-15-4 171 0,0 5 222 0</inkml:trace>
  <inkml:trace contextRef="#ctx0" brushRef="#br1" timeOffset="61725.1249">19703 13633 807 0,'0'15'-12'0,"0"-3"-5"15,0 0 5-15,0 8 18 0,0-11 1 16,0-4 4-16,0-2-22 0,19 1 4 0,-19-1 1 16,15 2-57 30,1-5 81-46,-16 2-29 0,14 1 16 0,-14 1-5 0,11 0-41 0,-5 7 9 0,-6-8 11 0,0 1-19 0,0-1-57 0,0 1-55 0,0 1 7 0</inkml:trace>
  <inkml:trace contextRef="#ctx0" brushRef="#br1" timeOffset="67587.7657">27058 11806 2121 0,'0'-5'173'0,"0"1"116"0,0 1 123 0,0 3 31 16,0-5 422-1,-20 4-497-15,20-2-89 0,0 3-71 0,-16 0 15 0,16 0-8 16,-15 0 301-16,-1 0-262 0,7 25-27 16,0-25-25-16,0 33-14 0,0-12-45 15,-2 30 45-15,9-23-126 16,2 2-21-16,0-1-21 0,0-1-9 0,57 27-18 16,-32-33 3-16,2 0-7 0,7-8-16 15,0-2-32-15,2-6-55 0,32-2-177 16,-39-4 89-16,0 0-2 0,-2-27-40 0,-7 27-12 15,5-55-77-15,-19 30 223 0,-4-2 70 16,-2-2-28-16,0-4 43 0,-33-1 19 16,-16-37-21-16,20 39 18 0,-1 7-7 15,1 3 12-15,2 5 23 16,-19 4 46-16,29 13-2 0,3 0 14 0,7 37 4 16,7-18-8-16,0 35-40 0,0-23-42 15,0 1-33-15,39 0-59 16,-15-1-122-16,4-3-280 0,36 19-1176 15,-30-28 574-15,0-6 168 0,-3-1 302 0</inkml:trace>
  <inkml:trace contextRef="#ctx0" brushRef="#br1" timeOffset="67940.0233">27512 12026 3922 0,'0'-8'182'0,"0"8"120"0,-15 0 77 15,15-6 104-15,0 4 265 16,0 0-408-16,0-1-65 0,0 3-40 15,25 0-32-15,-4 0 37 0,-21 0-196 16,21 17-26-16,-21-17-5 0,21 29-5 16,-21-14-8-16,13 23-8 0,-5-21 6 15,-8 1 1-15,0-2 11 0,8-1 18 0,-6 2-17 16,-2-17-20-16,2 4-12 0,0-4 17 16,2 0-5-16,1 0-5 15,7-25-59-15,-6-8 4 0,1 12-15 16,0-5-1-16,2 1-3 0,9-26-26 15,-10 27 81-15,1 3 22 16,0 6 7-16,-2 3 6 0,3 12-2 0,3-12 13 0,-5 12 0 16,-3 0 30-1,3 26-11-15,0-26 7 0,7 53-34 0,-5-31-6 16,0-1-17 0,2 3-53-16,0-6-193 0,3 1-166 0,16-5-1103 0,-11 4 583 15,1-18-181-15,1 0 74 0,3 0 256 0</inkml:trace>
  <inkml:trace contextRef="#ctx0" brushRef="#br1" timeOffset="68439.1859">28270 11819 2972 0,'3'-5'101'0,"-3"-3"110"16,0-1 533-16,0 3-315 0,-23 0-64 16,23 1-60-16,-21 1-39 0,21 0-63 0,-23-3 220 15,4 6-253-15,19 0-8 0,-20 1-50 16,11 0 8-16,-14 0 104 0,14 0-113 15,-5 23-14-15,1-23-14 0,-1 28-11 16,1-11-18-16,-12 21 16 16,11-15-57-16,3 3 1 0,2 0-11 15,1 2 0-15,-2 26-11 0,8-25 4 0,2-4-1 16,0 0-3-16,0-4-1 16,25-4-24-16,10 3-135 0,-16-17 32 15,4-3-52-15,0 0-62 0,1-19-36 0,21-16-310 16,-23 9 394-16,-4-4 54 0,-1-1 37 15,-1-6 11-15,-5-7 3 0,4-53-95 16,-14 39 91-16,-1-5-45 0,0-6-66 0,-20-6-28 16,20-3 11-16,-25-69-11 0,1 82 268 15,24 4 81-15,-19 10 75 0,19 10 77 16,-13-18 327-16,13 40-302 0,-11 8-9 16,11-3-14-1,-5 6 10-15,5 2-39 0,-6 5 165 16,2 1-209-16,2 23 11 0,-3-23-3 0,5 34 40 15,0 27 252-15,0-22-299 0,0 6-73 16,20 7-73-16,-20 5-45 0,26 4 0 16,2 72 0-16,-13-63 0 0,3 1 0 0,-1-3 0 15,-4-2 0-15,16 51 0 0,-14-67 0 16,-1-4 0-16,-2-9-102 16,-1-6-181-16,-1-9-280 0,6 5-1357 0,-8-22 571 15,-2-5-109-15,2 0 240 0,-3 0 363 16</inkml:trace>
  <inkml:trace contextRef="#ctx0" brushRef="#br1" timeOffset="68853.6617">28755 11903 4050 0,'1'0'223'0,"1"0"71"15,-1 0 55-15,1 0-40 0,-2 0-75 16,0 0 159-16,0 0-244 0,0-13-49 15,0 13-48-15,0 0-23 16,0-10 8-16,-21 10 0 0,21 0 29 0,-21 0 27 16,8 0 32-16,-4 0 26 15,-19 0 190-15,16 25-177 0,-1-25-10 0,0 27-30 16,4-11-24-16,-12 21 6 0,19-17-89 16,1 1 6-16,6 0-24 0,3 0 1 15,0 1-2-15,20 11-78 0,-20-18-33 16,32-5-56-16,-10-3-55 15,1-4-69-15,24-3-407 0,-25 0 346 16,-1-17 66-16,-4 17 81 16,-1-25 68-16,-5 25 74 0,-4-45 21 0,-7 25 38 0,0 3-5 0,0-2 47 15,0 0 32-15,-21-6 153 16,4 16-58-16,17 2 21 16,0 7-8-16,0 0 22 15,0 0-81-15,0 18 19 0,28-18-101 0,-28 23-13 0,29-23-12 0,-12 29-39 16,18-3-393-16,-18-12-46 15,3-3-379-15,-1-1-247 0,0-10-239 0,0 11 197 16</inkml:trace>
  <inkml:trace contextRef="#ctx0" brushRef="#br1" timeOffset="69690.0434">29167 12591 2129 0,'2'0'85'15,"-2"-8"94"-15,0 5 88 0,0-1 91 16,0-1 17-16,0-2 330 0,0 5-392 15,-17-2-15-15,17 1-62 0,0 0-10 0,-14 1 83 16,14-1-176 0,-15 3 31-16,15 0 25 0,-18 0 38 0,6 0 22 0,-17 20 194 15,13 4-260-15,-1-6-27 16,3 2-4-16,0 2 0 16,-6 32 124-16,15-27-173 0,3 3-26 0,2-3-26 0,0 0-18 0,25-3-11 15,21 16-23 1,-16-23-24-16,3-4-57 15,5-3-92-15,4-5-105 16,43 0-617-16,-43-5 342 0,-3 0-35 16,1 0-96-16,-7-22-37 0,-3 22 37 0,17-24-325 0,-33-5 783 15,-3 12 106-15,-6 0 113 0,-5 0 55 0,0-15 213 16,-28 19-72-16,28 0 65 0,-26 4 71 16,26-2 78-16,-26 7 36 0,4-6 326 0,22 7-473 15,-20 2-70-15,20 0 19 16,-15-1-10-16,15-2-6 0,-12 3 125 0,4 1-221 15,5 0-21-15,-1 0 2 16,2 0-16-16,0 18 58 0,2 7-102 0,0-8-17 16,0 2-10-16,0 2-4 0,20 0-8 15,2 20 4-15,-22-21-8 0,29-5-3 0,-11-2-3 16,3-1-4-16,27-8-5 16,-24-4-21-16,0 0-33 0,-1 0-45 15,-4-23-40-15,-3 23-20 0,6-48-144 16,-17 27 178-16,-3 0 71 0,-2-3 27 0,0-3 7 15,-24-28 14 1,-8 30-6-16,14 2 20 0,-2 3-15 16,-1 6 16-16,-15-2 68 0,21 16 10 0,0 0 10 0,1 0-1 15,2 28-5-15,4-28-28 16,1 45 8-16,7-27-59 0,0-3-2 16,0 3-81-16,34-3-144 0,15 12-691 0,-24-18 82 15,0-1-252-15,4-2-153 0,0-6 207 16</inkml:trace>
  <inkml:trace contextRef="#ctx0" brushRef="#br1" timeOffset="70206.2548">29870 12678 4814 0,'0'0'94'0,"0"0"80"0,-19 0 425 16,19 0-283-16,-12 0-16 0,12 0-40 0,0 17-29 15,0-17-56-15,22 13 5 0,-22 9-151 16,18-6-25-16,-18-2-7 15,20 5 2-15,-2 16 2 16,-18-20-2-16,13-4-1 0,-13 1-2 0,9-5-2 16,-9-2-14-16,6-5-87 15,0 0 46-15,-3-19 4 0,3 19 15 16,-5-29-51-16,9-12-185 0,-7 16 102 16,3 4 21-16,-2-4 33 15,1 1 41-15,-1 3 42 0,5-6 18 0,-5 16 15 0,1 11 3 16,0-8-6-16,0 8 24 0,3 0 75 15,-4 21-8-15,1-21 0 16,-1 24 0-16,1-9-6 0,0 0-8 0,6 15 24 0,-5-15-49 0,-1-1-27 16,0-3 10-16,0-1-28 15,4-1-9-15,-3-9-11 0,-1 0-3 0,-1 0-33 16,3 0-36-16,-2-22-26 0,7-1-169 16,-7 7 138-16,0-2 0 0,0-2 23 15,0-1 10-15,7-15 47 0,-7 19 79 16,1 1 42-16,2 3 11 0,0 4 46 15,-1 9 63-15,11-8 304 16,-9 8-197-16,0 0-10 0,2 0-27 16,-1 22 17-16,12 3 170 0,-11-7-218 0,0 0-59 15,1-1-55-15,-1 1-19 0,0-1-75 16,11 12-1-16,-12-16-80 0,1-5-124 16,-1 0-153-16,0-1-253 0,13-1-988 15,-14-6 531-15,2 0-98 0,2 0-26 16,0 0 214-16,-3-23 353 0</inkml:trace>
  <inkml:trace contextRef="#ctx0" brushRef="#br1" timeOffset="70608.8063">30649 12715 3685 0,'0'16'192'0,"-22"1"116"0,22 0 112 0,-22 27 665 16,22-20-581-16,0 2 11 0,0 4-37 15,0 1-29-15,0 42 57 0,0-35-457 16,0 3-49-16,0-1 0 0,0-2 0 15,15-1 0-15,-15 25 0 0,12-36 0 16,-12-4 0-16,0-8 0 16,11-3 0-16,-2-4 0 0,-9-7 0 15,5 0 0-15,-2-24 0 0,-1 24 0 16,0-37-16-16,2-18-217 0,-4 20 29 16,0-8-54-16,0-3-31 0,0-9-67 0,-22-74-408 15,22 62 400-15,-21-6 33 16,21-1-56-16,0 2-37 0,0 7 25 0,0-41-103 0,0 62 441 15,0 11 82-15,27 5 57 0,-27 10 62 16,27 6 49-16,4 4 231 0,-17 8-237 16,1 0-40-16,0 20-30 15,-1-20-18-15,9 55 66 0,-14-31-76 0,-2 5-6 16,-2 1 5-16,-5 4 1 0,0 4 20 16,0 34 110-16,0-33-116 0,-25-2-49 15,25-1-36-15,-25-3 7 0,0 24-33 16,25-36-19-16,-22-1-93 0,22-5-74 15,-14-6-143-15,14-7-271 0,0-2-964 16,0-24 568-16,0 5 163 0,0-5 244 16</inkml:trace>
  <inkml:trace contextRef="#ctx0" brushRef="#br1" timeOffset="70856.0846">31013 11929 4842 0,'0'0'363'0,"-18"0"220"0,18 19 163 15,0-19-14-15,0 31-223 0,0 19-93 16,27-20-416-16,-27 7 0 16,25 0 0-16,-25 5 0 0,25 42 0 0,-5-40 0 15,-20 4 0-15,16 1 0 16,-16 1 0-16,11-1 0 0,-6 37-34 15,0-46-154-15,1-8-179 0,0-1-302 0,1-7-230 0,14 5-1691 16,-10-22 1212-16,3 0 262 16</inkml:trace>
  <inkml:trace contextRef="#ctx0" brushRef="#br1" timeOffset="71209.8827">31322 12538 4522 0,'0'22'127'0,"-15"-22"67"16,15 15 72-16,-13-15 111 0,13 15-45 16,0-3 283-16,0-12-413 0,0 0-72 15,32 10-64-15,-13-10-33 0,27 0-57 16,-23 0-42-16,2-21-40 0,-3 21-66 16,3-17-28-16,10-7-246 0,-24 12 271 15,-3-2 36-15,-8 0 38 0,7-2 7 16,-7-1 27-16,-19-17 35 0,19 20 61 15,-29 1-10-15,11 4-10 0,-3 2 16 16,-23 0 155-16,26 7-14 0,2 0 43 16,2 0 30-16,2 26 22 0,12-26 5 15,-11 51 194-15,11-29-273 16,0 2-29-16,18 3-36 0,-18-1-24 0,47 27-22 16,-28-29-65-16,1-2-13 0,3-2-38 15,1-1-98-15,0-5-105 0,24 3-794 16,-25-14 313-16,3-3-278 0,-4 0-100 15,2 0-147-15,-2-32 169 0</inkml:trace>
  <inkml:trace contextRef="#ctx0" brushRef="#br1" timeOffset="71452.5274">31635 11536 3360 0,'0'-22'341'0,"0"8"140"0,0 3 99 16,0 5 37-16,20 3 439 0,3 3-527 15,-6 38-49-15,1-8-132 0,2 7-85 16,2 13-127-16,22 61-136 0,-25-45 0 16,0 4 0-16,-6 0 0 0,2 0 0 15,3 71 0-15,-11-75 0 0,-3-4 0 16,0-2 0-16,-1-9 0 0,0-2 0 16,3 28-77-16,-4-48-169 0,-1-5-208 15,1-4-270-15,1-8-216 0,2-3-1440 16,-2-9 1146-16,1 0 204 0,-3-26 414 15</inkml:trace>
  <inkml:trace contextRef="#ctx0" brushRef="#br1" timeOffset="71603.5387">31713 12008 3455 0,'0'-3'509'16,"0"3"430"-16,0 28-482 0,16-10-11 0,-16-1-34 15,25 5-50-15,-9 2-142 16,26 23-71-16,-19-23-256 0,2-4-263 0,0-2-252 15,5-1-446-15,31 8-1628 16,-30-17 1580-16,4-1 449 0</inkml:trace>
  <inkml:trace contextRef="#ctx0" brushRef="#br1" timeOffset="71973.6851">32410 12337 5267 0,'0'0'139'0,"-30"0"152"15,16 0 115-15,0-19 58 0,-2 19 15 16,-4-15 264-16,8 1-509 0,4 14-110 16,-2 0-80-16,-1 0-44 0,-10 0 0 0,9 0 0 15,-2 0 0-15,-1 27 0 16,0-9 0-16,2 2 0 0,-12 27 0 16,15-20 0-16,3-1 0 0,3-3 0 0,4 1 0 15,0 18 0-15,0-25 0 16,31-3-32-16,-31-5-89 0,36-4-96 15,-16-2-85-15,19-3-404 0,-18 0 373 16,1-18 43-16,-5 18 89 0,-3-18 38 0,7-2 86 16,-15 20 98-16,-6-22 61 15,4 10 97-15,-4 1 101 0,0 3 72 16,0-1 432-16,0 1-457 0,0 8-94 16,0 0-108-16,0 19-66 0,0 10-59 15,0-9 0-15,19-1 0 0,-19 3 0 0,19-3 0 16,-19 0 0-16,17 11-388 0,-2-18-308 15,-15-12-548-15,11 14-564 0,-11-14 26 16</inkml:trace>
  <inkml:trace contextRef="#ctx0" brushRef="#br1" timeOffset="75927.999">1346 2830 1765 0,'0'0'53'0,"0"-16"44"0,0 16 45 16,0 0 185-16,0-11-184 0,0 11 29 16,0 0 21-16,26 0 88 0,20 0 372 0,-11 0-319 15,7 0-56-15,14 0-55 16,16 0-25-16,11 0-67 16,109 0 43-16,-85 0-118 0,8 0-2 0,7 0-21 0,-1 0 0 15,101 0-2-15,-118 0-2 16,-3-12-7-16,-7 12 24 0,-6 0-9 0,-14 0 1 15,47-7 29-15,-69 7-39 0,-12 0-6 16,-10 0-3-16,-7 0 26 16,1 0 49-16,-20-4-41 0,-1 4-24 0,-3 0-3 15,0-2-16-15,0 2-7 16,0 0-76-16,0 0-85 0,0 0-137 16,0 0-268-16,0 0-247 0,0 0-1316 15,0 0 1219-15,0 0 288 0</inkml:trace>
  <inkml:trace contextRef="#ctx0" brushRef="#br1" timeOffset="76273.0944">3370 2701 1945 0,'0'0'90'0,"0"-4"62"16,0 3 71-16,-18 1 410 0,18 0-276 0,0 0 58 16,-15 21-20-16,15-21-15 15,0 30-59-15,-14 25 93 16,14-13-195-16,0 14 65 0,0 18 17 0,0 16 4 0,21 138 68 16,-21-90-272-16,0 21-29 15,0 11-4-15,0 5 45 0,-26 3 62 0,3 160 320 16,23-177-294-16,-26-13-81 0,26-16-81 15,-21-15-39-15,21 83 0 0,-14-119 0 16,14-4 0-16,-9-13 0 16,9-5 0-16,-13-7 0 0,-4 27-338 15,6-50-161-15,-2-10-304 0,2-5-426 0,0-9-426 0,-12-26-1138 16</inkml:trace>
  <inkml:trace contextRef="#ctx0" brushRef="#br1" timeOffset="77112.5131">1245 2680 1829 0,'11'0'173'0,"1"0"17"0,-12 0 120 16,6 0 77-16,-1 31 156 16,0-11 55-16,7 44 362 15,-8-21-603-15,0 11 14 0,5 12 48 0,0 11 21 16,3 118 205-16,-7-76-410 0,2 17 0 0,-3 17-33 15,4 11-37-15,-8 10-64 0,0 173-70 0,0-170-31 16,0-10 0 0,0-10 0-16,0-17 0 0,0 99 0 0,0-140 0 15,0-5 0-15,20-14 0 0,-20-7 0 16,0-11 0-16,0 39 0 0,0-60 0 16,0-7 0-16,0-8 0 15,0-5 0-15,0 4 0 0,0-19 0 16,0-1 0-16,0-4 0 0,0-1 0 0,20 0 0 15,-20 0 0-15,0 0 0 0,20 0 0 0,-20-18 0 0,18 18 0 16,-1 0 0 15,-17-16 0-31,12 16 0 0,-12 0 0 0,14 0 0 0,0 0 0 16,-8 0 0-16,4 0 0 0,-6 0 0 0,7 0 0 0,0 0 0 16,14 0 0-16,-5 0 0 0,-1 0 0 0,4 0 0 15,14 0 0-15,46 0 0 16,-34 0 0-16,15 0 0 0,5 0 0 0,15 0 0 15,13 0 0-15,98-16 0 0,-91 3 0 16,5 13 0-16,-7-16 0 0,-3 16 0 16,67-13 0-16,-98 4 0 0,-7 9 0 15,-8-8 0-15,-13 4 0 0,-7 0 0 16,9 0 0-16,-29 0 0 0,-6 4 0 16,-3-1 0-16,-4-1 0 0,0 2 0 0,-32 0 0 15,12 0 0-15,-1 0 0 16,-5 0 0-16,-1 15-56 0,-25-15-571 0,29 0-110 15,4 15-309 1,5-15-262-16,4 0-251 16,10 0 248-16</inkml:trace>
  <inkml:trace contextRef="#ctx0" brushRef="#br1" timeOffset="77822.0569">1711 4209 2072 0,'-18'0'88'15,"18"0"254"-15,-14 0-81 16,14 0-21-16,0 0 19 0,0-14 60 15,-4 14 320-15,4 0-360 0,0 0-72 0,0 0-41 16,0 0-19-16,25 0-19 0,8 0 141 16,-11-20-165-16,6 20-27 0,1 0-35 15,4 0-39-15,32 0 17 0,-38 0-7 16,-1 0-4-16,-4 0-11 0,-4 0-18 16,-1 0-68-16,-2 20-264 0,-9-20-33 15,0 14-172-15,-1-14-149 0,-2 0-174 16,1 0-36-16,0 0-438 15</inkml:trace>
  <inkml:trace contextRef="#ctx0" brushRef="#br1" timeOffset="78485.1065">2035 3849 2503 0,'-17'-6'103'0,"17"4"96"0,-16 2 91 15,4 0 461-15,12 0-389 16,-10 18-36-16,10-18-45 0,0 23-34 16,0-6-45-16,0 29 235 0,0-14-188 15,23 7-9-15,-23 4-39 0,17 3-25 0,4 52 14 16,-21-51-139-16,19 2-24 0,-9-6-15 16,-10-2-2-16,25 46-10 15,-25-65 5 1,8-1-33-16,-5-14-57 0,-3-6-95 0,2-1-96 0,-2 0-97 15,0-21-7-15,0-19-349 0,0 14 311 16,0-5-88-16,0-5-36 0,0-8-5 16,-22-2 72-16,1-48-249 0,21 45 482 15,-20 2 68-15,20-1 97 0,-21 4 64 16,9-30 187-16,12 42-11 0,0 3 54 16,0 3 10-16,0 2 47 0,0 5 27 0,0-13 394 15,0 19-280-15,0 2 25 16,0 3-40-16,0 4-25 0,0-2-117 15,16 2 129-15,-16 3-190 0,0-1 50 0,0 2-8 16,0 0 35-16,0 0 193 16,22 0-268-16,-22 0-38 0,24 18-15 0,-5-18-5 15,2 27-33-15,29 13 55 0,-21-14-105 16,1 3 10-16,3 5-18 0,5-1-9 0,30 38-5 16,-35-34-19-16,0-2-12 0,-2-1 10 15,-1-3-8-15,-1-3-4 16,11 22 1-16,-22-28-7 0,-4-5 2 15,-5-4-9 1,0-1-6-16,-7 5-41 0,-2-13 28 0,0 0-4 16,0 0 11-16,0-1 9 0,-22 0-2 0,-2 3-28 0,7-1 30 15,-3 3-2-15,-4 1 19 16,-4 3 1-16,-35 17-19 0,31-12-7 0,-3 2 5 16,2 3-8-16,1 0-24 0,2-2-16 15,-16 18-146-15,26-20 66 0,3-3-66 16,7-2-128-16,3-4-159 0,4 0-814 31,3-8 435-31,0-1-142 0,32 0-82 0,-13-24 152 0,6 24 327 0</inkml:trace>
  <inkml:trace contextRef="#ctx0" brushRef="#br1" timeOffset="78787.4977">2511 3678 1629 0,'-1'0'101'0,"-2"0"97"0,3 0 106 0,0 0 137 15,0 23 520-15,18 11-418 0,-18-9-85 16,21 6-73-16,-6 6 25 15,5 10-61-15,26 58 387 0,-24-43-480 0,3 4-67 16,-4 4-84-16,-7 0-46 0,-2-1-32 16,-1 55-31-16,-11-67-19 0,0-6-70 15,0-7-149-15,0-9-212 16,0 17-1078-16,0-34 461 0,0-7-152 0,0-9 114 0,0-2 294 16</inkml:trace>
  <inkml:trace contextRef="#ctx0" brushRef="#br1" timeOffset="79065.4477">2691 4242 2420 0,'-2'0'105'0,"1"-10"106"0,-3 10 141 0,4 0 118 15,21-9 422-15,-21 9-566 0,36 0-94 16,-4 0-96-16,6 0-48 0,5 0-65 16,48 0-76-16,-48 20-175 15,45-3-1954-15</inkml:trace>
  <inkml:trace contextRef="#ctx0" brushRef="#br1" timeOffset="80337.3883">2892 3006 2165 0,'0'0'78'0,"0"0"103"15,0 0 107-15,0 0 142 0,0 0 515 16,-16 0-512-16,16 0-104 0,0 0-82 0,0 0-8 15,0 0-83-15,0 0 172 0,0 0-183 16,0 0 54-16,0 0-20 0,0 27 14 16,0 7 172-16,0-12-207 0,0 6-3 15,0 2-39-15,20 3-5 0,-20 0-36 16,18 32-5-16,-6-36-68 0,-12-1-4 16,0-3-22-16,11-1-36 15,-11 11-272-15,0-22-20 0,0-3-155 0,5-3-95 16,-5-3-289-16,0-3-118 15,0-1-1218-15,0-19 1424 0,0 19 283 0</inkml:trace>
  <inkml:trace contextRef="#ctx0" brushRef="#br1" timeOffset="80606.1605">2767 3134 1662 0,'-4'-3'114'16,"1"3"104"-16,-1 0 101 0,2 0 592 15,-1 0-362-15,1 0 9 0,2 0-56 16,0 18 64-16,0-18-99 0,21 14 353 0,-21-14-549 16,27 0-85-16,-5 10-68 15,2-10-45-15,25 0-43 0,-28 7-27 16,-1-7-50-16,-1 8-50 15,-4-3-119-15,-8 2-220 0,-7 12-1021 16,0-7 322-16,-27 1-195 0,8 1 136 0,-5-1 307 0</inkml:trace>
  <inkml:trace contextRef="#ctx0" brushRef="#br1" timeOffset="81209.86">2600 5373 4794 0,'0'-2'64'16,"42"-5"218"-16,-25 4-79 0,7 1-51 15,5-1-62-15,0-2-66 0,34-5-528 16,-34 6-256-16,-1 1-484 0,0-2-15 15,-5 1 205-15</inkml:trace>
  <inkml:trace contextRef="#ctx0" brushRef="#br1" timeOffset="82223.9">3318 3024 1883 0,'-5'14'67'0,"5"-14"78"15,-2 0 89-15,0 14 75 0,2-14 34 16,-4 10 379-1,4-10-355-15,0 0-37 0,0 0-66 0,21 5-35 16,-21-5-76-16,60 0 58 0,-26 0-125 0,3 2-4 16,9 0 29-16,9-2 46 0,69 1 263 15,-52 3-216-15,9 0-46 16,4-3-19-16,9 5-12 16,3-1-14-16,105 3 73 15,-96-3-125-15,2-2-16 0,-1-2-12 0,4 0 2 0,110-1 14 0,-113 0-47 16,7 0-18-16,0 0 25 0,-3 0-4 15,0 0 15-15,97-17 25 0,-107 17-30 16,-2 0-5-16,-1 0-14 0,-3-14 23 0,89 4-7 16,-93 10-7-16,1-11-7 15,4 3 3-15,0-4 1 0,-2 0-1 0,90-10-1 16,-92 10 2-16,-4 1-2 0,2 0-1 16,-6 1-3-16,77-7 0 0,-87 11 7 15,3-3-2-15,-6 0 1 0,-1 6 11 16,-8-2-15-1,50-3-2-15,-63 5-13 0,-4 3 19 0,-7 0 1 16,-5 0-7-16,23 0 21 0,-35 0-4 16,-2 0 18-16,-3 0-12 0,-2 0-2 15,8 0 15-15,-7 0-7 0,-4 0 2 16,-12 0-11-16,4 0-1 0,-2 0-7 0,-1 0 0 16,1 0-2-16,-2 0 1 0,0 0-6 15,0 0-23-15,0 0-83 16,-18 0-100-1,18 0-804-15,-19 0 208 0,19 0-324 0,0 0-237 0,0 0 60 0,0 0 301 16</inkml:trace>
  <inkml:trace contextRef="#ctx0" brushRef="#br1" timeOffset="83370.7269">8439 2793 1488 0,'0'0'52'0,"0"0"61"0,0 0 46 16,-22 0 59-16,22 0 207 16,0 0 25-16,0 0 98 0,0 0-255 15,0 0-4-15,0 0-29 0,0 0 0 16,0 0-43-16,0 0 112 16,0 0-227-16,0 0-11 0,0 0 48 0,0 13 44 15,0-2 255-15,0-11-234 31,0 19-24-31,0-5-29 0,0 3 32 0,0 1-15 16,0 31 145-16,0-19-176 0,0 6-5 0,0 5 1 16,0 5 9-16,22 56 128 0,-22-47-188 0,0 4-40 15,18-2-42-15,-18 3 0 0,0-2 0 0,13 46 0 0,-13-53 0 16,0-5 0-16,8-4 0 0,-8-3 0 16,15 22 0-16,-12-36 0 0,-1-3 0 15,2-5 0-15,-1-3 0 0,-1-4 0 16,-2-2 0-16,0-4 0 0,0-4 0 0,0 0 0 15,0 0 0-15,0 0 0 16,0 0 0-16,0 0 0 0,0 0 0 16,0 0 0-16,0 0 0 0,0 0 0 15,0 0 0-15,0 0 0 0,0 0 0 16,0 0 0-16,0 0 0 0,0 0 0 0,0 0 0 16,0 0 0-16,0 0 0 15,0 0 0-15,0 0 0 0,0 0 0 0,0 0 0 16,0 13 0-16,0-13 0 0,0 0 0 15,0 0 0-15,0 0 0 0,0 0 0 16,0 0 0-16,0 0 0 0,0 0 0 16,0 0 0-16,0 0 0 0,0 0 0 15,0 0 0-15,0 0 0 0,0 0 0 0,0 0 0 16,0 0 0-16,0 0 0 16,0 0 0-1,0 0 0-15,0 0 0 0,0 0 0 0,0 0 0 0,0 0 0 0,0 0 0 16,0 0-90-16,-18 0-142 15,18 0-161-15,0 0-258 0,0-16-114 0,-12 16-1396 16,12 0 870-16,0 0 98 0,0-9 427 16</inkml:trace>
  <inkml:trace contextRef="#ctx0" brushRef="#br1" timeOffset="86476.3694">8537 3921 1114 0,'0'-5'94'0,"0"2"55"15,0-3 295-15,0 3-273 0,0 1-7 0,0-1-8 16,0 3 33-16,0-2 30 0,-18 1 303 16,18 1-254-16,0 0 37 0,0 0-39 15,0 0 24-15,0 0-19 0,0 0 187 16,0 0-279-16,0 0 7 0,0 0 17 16,0 0 15-16,0 0 202 0,0 0-265 15,0 0-16-15,0 0-14 0,0 0 1 0,-21 0 4 16,21 0 72-16,0-12-114 15,0 12-8-15,0 0 9 0,0 0-5 0,0 0 56 16,0 0-90-16,0 0-5 16,0 0-18-16,0 0-12 0,49 0-13 0,-24 0-1 15,7 15 0 1,6-15 0-16,5 13 8 0,1-13-10 16,47 18-14-16,-49-1 12 0,67 7 6 15,-81-18-8-15,-5-6 13 0,-4 4-6 0,-5-1-2 16,2 1-13-16,-14-2 59 15,-2-2-22-15,0 3-1 0,-20 3 49 16,20-3-65-16,-67 8 41 0,33-5-34 0,-4 3 42 16,-6-2-2-16,-3 1-9 0,-55 11-14 15,50-10-31-15,-2-1 0 0,2 4 0 0,2 0 0 16,4-1 0-16,-25 12 0 0,43-11 0 16,7-2 0-16,8-1 0 0,4-2 0 15,7 5 0-15,2-7 0 0,27 0 0 16,-7-1 0-16,6-1 0 0,6-1 0 15,45 3 0-15,-31-5 0 0,-2 3 0 16,2-2 0-16,-2 2 0 0,34 4 0 16,-47-4 0-16,-2 2 0 0,-9-3 0 15,-5 1 0-15,-7 2 0 0,-5 5 0 16,-3-6 0-16,-22 1 0 0,22 0 0 16,-37 3 0-16,-13 6 0 0,23-7 0 15,-1-2 0-15,1 2 0 0,4-2 0 0,6-1 0 16,-8 0 0-16,16 0 0 0,9-4 0 15,-5 0 0-15,5 3 0 0,0-1 0 16,0 1 0-16,0 0 0 16,20 0 0-16,-20 3 0 0,0-2 0 0,21 6 0 15,-21-3 0-15,16 1 0 0,-16 2 0 0,9 1 0 16,1 21 0-16,-10-10 0 16,0 4 0-16,5 6 0 0,-5 6 0 0,0 6 0 15,0 58 0-15,0-47 0 0,4 6 0 16,-2 0 0-16,-1-1 0 15,3 51 0-15,-4-61 0 0,0-3 0 16,0-4 0-16,0-4 0 16,0-4 0-16,0 22 0 0,18-35 0 0,-18-3 0 15,0-4 0-15,0-2 0 0,12 5 0 0,-12-15 0 16,0-1 0-16,0 0 0 16,0-2 0-16,0 0 0 0,8 0 0 0,-8 0 0 15,0 0 0-15,0 0 0 0,0 0-172 16,0-16-844-16,-17 16 51 0,17 0-357 15,0-13-281-15,0 13 187 0,0 0 333 16</inkml:trace>
  <inkml:trace contextRef="#ctx0" brushRef="#br1" timeOffset="88072.5486">3192 5419 1740 0,'10'0'86'0,"-1"-19"262"15,-9 19-85-15,3 0-35 0,0 0 19 16,-3-12 13-16,1 12 2 0,-1 0 271 16,0 0-312-16,0-9-27 0,0 9-52 15,0 0-5-15,26 0 109 0,3 0-144 0,-7 0 11 16,-1 0-12-16,1 0 1 0,7 21 39 16,36-21 171-16,-33 19-136 0,4-19-6 15,4 0-11-15,-1 15-20 0,45-5 92 16,-43-10-148-16,2 9-14 0,5-9-21 15,-1 8-5-15,2-8-10 16,62 9 41-16,-49-5-34 0,3-2 5 16,5 0 2-16,5 2-10 0,81 3 31 0,-77-5-56 0,1 3 10 15,4-2-13-15,-2 1 11 16,-5 2 4-16,75 3 26 0,-76-6-19 16,-3 0 14-16,1-2 3 0,-3-1 3 15,65 0 40-15,-70 0-69 0,2 0-10 16,2 0-8-16,-2-18-6 0,5 18 0 15,69-23-3-15,-70 23 6 0,1-14 1 0,0 14 1 16,-6 0 4-16,62-11 2 16,-71 11-7-16,0 0-5 0,-2 0 4 15,-3 0-16-15,0 0 15 0,42 0 17 0,-51 20-10 16,2-20-12 0,0 0-9-16,-2 0 5 0,38 16 18 0,-39-16-6 0,2 0 8 0,-2 0-9 15,1 8 0-15,-1-8-3 16,38 8 45-16,-41-3 13 0,0-3 38 15,2 1 12-15,-6 1-13 0,41 4-1 16,-43-4-93-16,1-1 0 16,1-1 0-16,-1-1 0 0,-3-1 0 0,34 0 0 15,-35 0 0-15,4 0 0 0,-4 0 0 16,0 0 0-16,26 0 0 0,-28-18 0 16,-3 18 0-16,0 0 0 0,-1 0 0 0,-2 0 0 15,17 0 0-15,-20 0 0 16,-5 0 0-16,2 0 0 0,-2 0 0 15,17 0 0-15,-15 0 0 16,-2 0 0-16,2 0 0 0,3 0 0 16,-3 0 0-16,19 0 0 0,-15 0 0 0,1 0 0 0,0 0 0 15,2 0 0-15,17 0 0 0,-24 0 0 16,1 0 0-16,-7 0 0 0,1 0 0 0,-1-14 0 16,7 14 0-16,-10 0 0 0,2 0 0 15,-1 0 0-15,6-10 0 16,6 4 0-16,-10 6 0 0,1-6 0 0,3 1 0 15,-3 3 0-15,2-1 0 0,6 1 0 16,-8 1 0-16,-5-1 0 0,1 2 0 16,-3 0 0-16,6 0 0 0,-8 0 0 15,0 0 0-15,-1 0 0 16,0 0 0-16,0 0 0 0,1 0 0 16,-1 0 0-16,1 0 0 0,-1 0 0 15,2 0 0-15,2 0 0 0,-2 0 0 16,0 0 0-16,2 0 0 0,-1 0 0 0,3 0 0 0,4 0 0 15,-6 0 0-15,-1 0 0 0,1 0 0 16,-1 0 0-16,-1 0 0 16,-1 0 0-16,-3 0 0 0,0 0 0 0,0 0 0 15,0 0 0-15,0 0 0 0,0 0 0 16,0 0 0-16,0 0-42 0,0 0-131 16,-17 0-769-16,17 0 57 0,0 0-437 15,-17-21-329-15,17 21 175 0,-17-15 355 16</inkml:trace>
  <inkml:trace contextRef="#ctx0" brushRef="#br1" timeOffset="93344.9034">5817 3093 1216 0,'0'0'92'0,"0"0"75"0,0 0 65 0,0-18 74 16,0 18 246-16,0-15-282 0,0 15-35 16,0 0-5-16,0 0-8 0,0-14-38 15,-19 14 162-15,19 0-195 0,0 0 6 16,0 0-2-16,0 0 7 0,0 0-10 16,0 0 73-16,0 0-140 0,0 0 2 15,0 0 3-15,0 0 20 0,-9 15 138 16,9-15-105-16,0 0 4 0,0 0-4 15,0 0 1-15,0 0-1 0,0 0 128 16,0 0-159-16,0 0-6 16,0 0 5-16,0 0 2 0,0 0 131 15,0 0-128-15,0 0 9 0,0 19-3 0,0-19-14 16,0 20 29-16,0 10 36 0,0-9-114 0,0 4-59 16,0 9 0-16,0 2 0 15,23 52 0-15,-23-40 0 0,25 4 0 16,-25-1 0-16,17 3 0 0,-17-4 0 0,13 42 0 15,-3-50 0-15,-10-5 0 0,0-4 0 16,0-6 0-16,8 10 0 16,-3-27 0-16,-5-2 0 0,0-3 0 0,0-5 0 15,5 0 0-15,1-31-168 0,-4 12-109 16,-2-2-179-16,3-5-207 16,-3-2-59-16,0-22-1010 0,0 26 907 0,-29 7-90 46,29 5 121-46,-32 12 74 0,10-7 194 0</inkml:trace>
  <inkml:trace contextRef="#ctx0" brushRef="#br1" timeOffset="93884.4921">5373 3822 443 0,'0'0'29'0,"0"0"29"15,0 0 232-15,0 0-96 16,0 0 20-16,0 16 17 0,0-16 21 0,0 0-6 16,0 0 240-16,0 0-226 15,0 0 68-15,0 0 64 0,0 0 51 0,0 0 12 16,0 0 237-16,0 0-493 16,0 0-31-16,0 0 16 15,0 0 60-15,20 0 377 0,-20 0-354 0,0-14-29 16,27 14 4-16,-13 0 14 0,5 0 11 15,31 0 120-15,-17 0-299 0,8 0-71 16,7 0-17-16,8 0 0 0,70 0 0 0,-58 0 0 16,2 0 0-16,1 0 0 0,2 0 0 15,-7 0 0-15,50 0 0 16,-67 0 0-16,-6 0 0 0,-6 0 0 0,-10 0 0 0,6 18 0 16,-25-18 0-16,-4 0 0 15,-2 0 0-15,-2 0 0 0,0 0 0 0,0 0 0 16,0 0 0-16,-19 0 0 0,19 0 0 15,0 0 0-15,-15 0 0 0,15 0 0 16,0 0-115-16,0 0-183 16,0 0-309-16,0 0-289 0,0 0-1646 0,0 0 1173 15,0 0 216-15,0 0 463 0</inkml:trace>
  <inkml:trace contextRef="#ctx0" brushRef="#br1" timeOffset="94455.4856">5411 4293 1822 0,'-2'0'75'0,"0"0"95"15,0 0 77-15,0 0 535 0,2 0-357 16,-1 0 86-16,-1 0-31 0,2 0-33 15,-2 0 34-15,2 0 327 0,0 0-458 16,0 0-105-16,0 0-84 0,27 0-21 16,2 0 20-16,-11-18-123 0,5 18-17 15,5-20-12-15,6 8-8 0,3-3 1 0,48-11 0 16,-32 12-14-16,-1 4 30 16,3-1 17-1,1 4 27-15,51 7 158 0,-60 0-95 0,0 0 7 16,-8 0-22-16,-2 24-29 0,-4-24-34 15,19 23-34-15,-28-9-12 0,-4-14 0 0,-3 14 0 16,-1-14 0-16,9 10 0 0,-14-10 0 0,-1 0 0 16,-4 0 0-16,0 0 0 0,-3 0 0 15,1 0 0-15,0 5 0 16,-2-5 0-16,0 5 0 0,0 0 0 0,5 3 0 16,-4-2 0-16,2-1 0 0,-5-2-99 15,2 1-182-15,0-2-272 0,2-1-1243 16,-4-1 576-16,0 0-174 0,0 0 158 15,0 0 270-15</inkml:trace>
  <inkml:trace contextRef="#ctx0" brushRef="#br1" timeOffset="95104.535">5835 4203 2035 0,'-13'15'157'0,"13"-15"114"15,-15 13 173-15,15-13 97 0,-12 19 58 16,5 2 469-16,7-8-590 0,0 2-37 16,0 2-10-16,-6-1-24 0,6 2-68 15,0 28 250-15,0-18-375 0,23 2-79 16,-23 4-93-16,0 7-42 0,18 50 0 0,-18-43 0 16,0 5 0-16,11 0 0 15,-11-1 0-15,0-1 0 0,7 39 0 16,-7-49 0-16,6-3 0 0,-6-1 0 15,5-7 0-15,0 24 0 0,-1-33 0 16,0-1 0-16,-1-3 0 0,0 0 0 0,2 7 0 16,-5-14 0-16,0 2 0 15,0-1 0-15,0-1 0 0,0-2 0 16,0 12 0-16,21-8 0 0,-21-3 0 16,0-1 0-16,0 3 0 15,0 5 0-15,0-9 0 0,0 2 0 0,0-1 0 0,0 0 0 0,17 1 0 16,-17 3 0-1,0-5 0-15,0 0 0 0,0 0 0 0,0 2 0 16,0 7 0-16,0-5 0 0,0-1 0 16,0 0 0-16,0-1 0 0,0 0 0 0,13 0 0 15,-13-5 0-15,0-1 0 0,0-1 0 16,0-2 0-16,0 0 0 0,0 0 0 16,0 0 0-16,0 0 0 0,0-17 0 15,0 17 0-15,0-17 0 0,0 17 0 16,0-12 0-16,0 12 0 0,0 0-212 0,-20-21-1040 15,3 13-17-15,17-4-403 16,0-3 124-16,-20 1 253 0</inkml:trace>
  <inkml:trace contextRef="#ctx0" brushRef="#br1" timeOffset="97621.561">5920 3410 561 0,'-32'11'0'0,"-2"-11"-17"0,0 0-1 0,-35 6 16 15,35-3 44-15,-1 1 43 16,2-2 43-16,0 0 15 0,-1-1 10 15,-34 2 80-15,30 0-171 0,-1-1-31 0,-3 5-23 16,-6 1-5-16,0 1 10 16,-54 22 32-16,47-15-11 0,1 7 0 0,1-1 2 15,1 4 6-15,-40 29 3 0,51-25-47 0,0 2 4 16,4 1-4-16,5 3 0 16,2 3 16-16,-17 38-10 0,27-38 0 0,8 1-11 15,4 0 20-15,5 2 23 0,3 0 7 16,30 39 91-16,-5-38-81 0,4 1-4 15,5-1-8-15,4 1-15 0,57 42 8 16,-46-43-37-16,5 0-4 0,1 6-2 16,3-3 15-16,1-5-6 0,61 40 19 15,-57-41-9-15,2-4 13 0,4-4 16 16,1-3 15-16,2-4 10 16,72 17 60-16,-64-27-87 0,2-6-18 0,1-4-11 15,2-5-8-15,83-23-5 0,-81 5 6 16,1-5 2-16,-6-5 14 0,-2-5-5 15,-5-1 0-15,52-32 4 32,-73 29-4-17,-4-1-1-15,-10 0 0 0,-1-2-1 0,-7-3-9 0,22-41 6 0,-33 36-8 16,-3 1 1-16,-6-4-1 0,-5-2 21 0,-5-61 32 0,-2 57-24 16,-36-5-8-16,10-5-18 0,-10 0 5 0,-7-2-23 0,-68-61-4 15,45 67 11-15,-9 2 17 0,-7 8-5 16,-8 9-2-16,-8 9-2 0,-122-10-9 15,96 37 11-15,-6 8-8 0,-7 0-41 16,-3 33-76-16,-138 20-448 0,146-21 89 16,4 4-63-16,13 0 108 0</inkml:trace>
  <inkml:trace contextRef="#ctx0" brushRef="#br1" timeOffset="120489.1572">13600 5003 541 0,'0'0'71'0,"0"14"18"0,0-14-17 0,0 0 81 16,0 10 40-16,0-10 10 0,21 0 268 15,-21 0-285-15,0 5-28 0,0-5-31 16,0 0-3-16,11 0-15 0,-11 5 81 16,0-4-117-16,0 0-15 0,0-1-1 15,0 0-3-15,0 0 71 0,0 0-55 16,0 0 27-16,0 0 31 0,0 0 29 15,0 0 1-15,0 0 143 16,0 0-159-16,0 0 7 0,0 0-11 0,0 0-16 0,0 0 82 16,0 0-24-16,0 0-60 15,0 0-99-15,0 0 26 0,0 0 6 16,0 0-15-16,0 0 16 0,0 0 0 16,0 0-17-16,0 0 21 0,0 0 25 15,0 0-1-15,0 0 166 0,0-17-145 16,0 17 9-16,0 0-36 0,0 0 14 15,22 0 4-15,-22-12 83 0,11 12-101 16,-11 0-19-16,0-10-16 0,9 10-4 16,0-7-2-16,-9 5-31 0,0-3-4 0,0 3 3 15,0-3-1-15,0 2 0 16,0-5-15-16,0 2 18 0,0 3 1 0,0 1 15 16,0-1 4-16,13-4 28 0,-13 2-24 15,0 2-10-15,9 0 2 16,-9-3-11-16,8 0 5 0,-2-5 0 0,-6 6 8 15,3-1-14-15,-3 0 6 0,2 1-4 16,2-6-10-16,-2 6-2 0,-2-3-2 16,3 1 0-16,-1 0 0 0,3 0 7 15,-1-6 22-15,-4 4-1 0,3 2-5 16,1 1-8-16,-2-1-6 0,2-8 0 0,-4 8 3 31,0 2-5-31,3 0 1 0,-2 1 0 0,0 2-5 0,-1-3 9 0,0 2-5 16,0-4-10-16,0 6 0 15,0-4 13-15,0-9 32 0,0 6-3 0,0 2-1 16,0 0 5-16,14 2 3 16,-14-3-11-16,0-5 22 0,0 8-51 0,0-1 4 15,9 0-4-15,-9-1-1 16,0-5-5-16,0 4-1 0,0 0 3 0,0 4 2 16,0-4 0-16,0 2-2 15,0-10 27-15,0 9-23 0,0 2 8 16,0 4-32-16,0 0 31 0,0 0 7 0,0 0-13 15,15 0 30-15,-15-19-17 0,0 19-4 16,0 0 0-16,0-17-4 0,7 7 6 16,-7 10-20-16,0-12 7 0,4 12-1 15,-4-11 0-15,0 4 15 0,0-4 40 16,0 5-8 0,0 1-7-16,0 0 0 0,0 0 9 0,0-2 32 15,13 2-53-15,-13 2-8 0,0 0-12 16,0-3-1-16,0 2 1 0,10-4-18 15,-10 3 11-15,5 0-5 0,-5-1-4 16,2 0 21-16,0-2-12 0,-2 3 25 0,2-2-28 16,-2 3 0-16,0-2 4 0,0 2-24 15,0-6 22-15,0 5-5 16,5-8 12-16,-4 9-3 16,0 0 0-16,-1-2-5 0,0 2 10 0,7-7 7 0,-5 4-2 15,1 1 1-15,-1-2-3 0,0 3-7 16,2-2 24-16,-2-6-15 0,0 6-19 15,-2 1-1-15,0 1 3 0,1-2 6 16,-1-4-3-16,1 7 0 0,-1-1-6 0,1-1 13 16,-1 0-4-16,0 1 17 15,0-5 22-15,2 3-15 0,-2 1-15 16,2 0-8-16,0 1-5 0,3-7 0 0,-4 5 0 16,1 2 0-1,0 0 0-15,0 1 0 0,0-4 0 0,-2 8 0 0,2-4 0 16,-2 0 0-16,0 1 0 15,1-3 0-15,1 1 0 0,-2 1 0 16,0-3 0-16,2 2 0 16,-2-2 0-16,6-2 0 0,-4 2 0 15,0 0 0-15,-1-3 0 0,6 3 0 0,-5-1 0 0,0-10 0 16,1 11 0-16,-3-2 0 0,2 1 0 16,0 1 0-16,0-5 0 0,0 4 0 15,2 2 0-15,-3-1 0 0,-1 6 0 16,2-2 0-16,0-3 0 0,-2 3 0 15,3-1 0-15,-3 0 0 0,2-1 0 0,1-11 0 16,-3 5 0-16,2 0 0 0,0 0 0 16,-2-2 0-16,2 5 0 0,0-9 0 15,1 10 0-15,-1 2 0 0,-2 2 0 16,0 0 0-16,0 1 0 0,0 0 0 16,0 2 0-16,0-2 0 0,0 2 0 15,0 0 0-15,0 0 0 0,0 0 0 0,0 0 0 16,0 0 0-16,0 0 0 15,0 0-183-15,0 0-124 0,0 0-288 16,0 0-226-16,0 0-383 0,0 0-271 0,-18 0-1158 16</inkml:trace>
  <inkml:trace contextRef="#ctx0" brushRef="#br2" timeOffset="128365.1615">13688 5088 690 0,'21'0'174'0,"-21"0"12"16,0 0 54-16,0 0-11 0,0 0-3 0,0 0-41 16,0 16 94-16,0-16-172 0,0 0-7 15,0 0 0-15,0 0 12 0,0 0 23 16,0 0 169-16,0 0-123 0,0 0 19 15,0 0 4-15,0 0 68 0,-14 0 218 16,14 0-262-16,0 0-80 0,0 0-26 16,0-12-24-16,0 12-48 15,0 0 27-15,0-8-44 0,0 8-21 0,0 0 8 16,0-5 16-16,0-2 34 16,14 3-39-16,-14-1-15 0,0-2-9 15,10 0 14-15,-10 0-22 0,7-11 54 16,-7 10-27-16,6 0 37 0,-6-1 17 0,6 1 13 0,-2-9 115 15,0 10-138-15,-1-1 19 16,1 2-12-16,-2 0 12 0,3-2-4 16,2-6-43-16,-5 5-46 0,0-2-9 15,-2 2 10-15,3 0 13 0,-1-11-5 16,-2 9 14-16,0 0-11 0,0 1-8 16,0 1 1-16,2-1 13 0,-2-7 95 0,0 9-39 15,0 0-3 1,0 3-9-16,0 1-14 0,0-4 23 0,15 5-60 0,-15 0 9 15,0 0-8-15,0-3 4 16,0 1 6-16,10-7 4 0,-10 3-21 0,8-1 8 16,-8 2-3-16,3-2-10 0,1-4-5 15,-2 5 10-15,-2 2 2 0,0 1 8 0,2 2-7 16,-2-6-4 0,3-2 20-16,-3 5-11 0,0 2 4 0,0-2-15 0,3-1 16 15,-1-4 14-15,-2 7-13 0,0-2 2 16,2 2 2-16,0-3 1 0,0 1 4 15,5-7 0-15,-5 6 9 16,0 2-5-16,3-2 20 0,-3 1-8 16,3-3 13-16,-5 4-23 0,0 1-17 15,2 0 2-15,-2 2-19 0,0-3 7 0,2-3-5 16,-2 3 11-16,1 3-9 0,1-2-1 16,-2 0 3-16,4-8 8 0,-2 5-8 15,-2 2 5-15,2-1 1 16,1 0 4-16,-2-1 3 0,2-4 23 0,-1 6-15 15,0 1 0-15,0-3-11 0,1 4-2 0,0-9-2 16,-1 8-9-16,-2 0 1 0,2 0-1 16,-2 1 1-16,2 0 1 0,-2-2 6 15,0 4-8-15,2-3 5 0,-1 3-4 16,0-1 4-16,2-4-7 16,-3 0-2-16,2 2 5 15,0 0 2-15,0-3 18 0,1 2-17 0,-1-9-8 0,-2 8-11 0,0 2 16 16,3-2 6-1,-1 1-3-15,2-7 12 0,-2 8-14 0,5-12 10 16,-5 11-6-16,-2 1-5 16,4 0-2-16,-2-2 5 0,3-3-9 0,-5 2 12 15,3 1 18-15,1 0-13 16,-3-2 18-16,1 3-32 0,2-13-18 0,-2 12 0 16,1 1 33-16,-3-3-13 0,0 4 1 15,2-7 1-15,-2 8 0 0,0-1-1 16,2 0 0-16,-2-1-2 0,2 0 3 0,2-5-3 15,-1 5 2 1,-1 0 4-16,-1 1-5 0,1-2 3 31,0-4-5-31,0 5 3 0,0 1-1 16,0-1-5-16,0 0 8 0,-1 2 1 0,3-4 0 0,-2 7-6 0,-2-2 5 0,2 2 0 0,-1-2 1 16,2-3-5-16,-1 3 0 15,-2-2 3-15,2 0 4 16,0-2 5-16,0 0 3 0,0-3 20 0,0 3-17 0,-1-1 1 15,1 2-2-15,0-1-1 0,2-4 2 16,-4 6-22-16,0-1 7 0,3 3-1 16,-2 1-1-16,0-1 9 0,-1 0-5 15,0 1-4-15,0 2 0 0,0-1 4 16,0 0-11-16,0-2 0 0,0 3 7 16,0 0 5-16,0 0 20 0,0 0-22 0,0 0 2 15,0 0-22-15,0 0 17 0,0 0-5 16,0-19 18-16,0 19-21 0,0-12 5 15,0-1 0-15,0 13 2 0,14-9 1 16,-14 9 1-16,0-15 1 0,0 6-24 16,11 4 11-16,-11 1 14 15,0-1 11-15,6-1-6 0,0-3 4 16,-5-3-3-16,-1 7-12 0,1 3 8 16,-1-1-1-16,0-1-9 15,0 1 5-15,2-3-6 16,-2 2 6-16,0-3 2 0,2 2-6 0,0 1 7 15,2-6-3-15,-1 6 2 0,-3-2 0 16,2 1-3-16,0 0 0 0,0-2 0 0,0 4 6 16,-2 1-21-16,2-1 16 15,-2 1 3-15,2 0-5 0,-1 1 27 16,-1-3-19-16,3 1-4 0,-3 0-5 0,2 1 3 16,0-4-14-16,-2 0 13 15,0 4 4-15,0-2 20 0,0 1-6 0,0 0-11 16,2-3-31-16,1-1 14 0,-2 3 9 0,0 1 10 15,1-1-3-15,2-1-1 16,2-2-4-16,-5 1 0 0,1 5 1 0,0-4 0 16,1-1 1-16,2-5 2 15,-3 5-2-15,0 1-4 16,0 1-2-16,3-1 1 0,-3-3-5 0,0 4 12 0,0 2 12 16,0-2-11-16,1 1-9 0,-1 2-6 15,1-6-5-15,-1 4 25 0,0-1 3 16,0-1-14-16,1 1 3 15,3-9 3-15,-4 9-1 0,0-4-4 16,4 2-2-16,-4-1-8 0,0 2 9 16,2-3-1-16,-2 5 4 0,-2 0 6 0,2 1-3 15,-2 1-6-15,3-2-6 0,-3 0 6 16,2 1 3-16,-2-2-7 0,2 1 8 16,0-2-1-16,5-4-1 0,-5 2-2 15,3-1 1-15,-1 2-4 0,1-3 13 16,4-10-9-16,-7 12-6 0,0-4 9 0,2 4 0 15,0 3-1-15,-3-2 17 0,0 0-18 16,-1 3 0-16,0 1-10 0,0 2 7 16,0 0 3-16,0 0 4 0,0 0-19 15,0 0 12-15,0 0-3 0,0-18-3 16,0 18 20-16,17-20-5 16,-17 20 3-16,0-13 0 0,14 13-13 15,-14-15 2-15,9-3-20 0,0 10 29 0,-9 3-1 16,4 2 9-1,-4-4-17-15,2 5 0 0,1-3 25 0,-3 5-17 0,2 0-11 16,-2 0-1-16,1 0-12 0,1 0 26 0,0 0-1 16,0 0-3-1,0 0-5-15,-2 0 0 0,3 0-7 0,-1-16-4 16,0 16-3-16,0-11 24 16,0 11-8-16,3-10-9 0,0 0 14 0,-3 4 34 15,0 1-41-15,0 1-5 0,-2 0 15 0,2-2-37 16,0 5 31-16,-2 1-12 0,0 0 8 15,0 0-1-15,0 0-1 0,0 0 20 16,0 0-18-16,0 0 5 0,0 0-19 0,0 0 9 16,0 0 8-16,0-17 7 0,0 17-6 15,0 0-3-15,0-14-4 0,0 14-3 16,21-12 3-16,-21 0 6 16,0 12 6-16,0-12-8 0,0 7 2 15,0 5-1-15,0-6-14 0,0 4 3 16,15 2 1-16,-15-2 33 0,0 2-31 15,0 0 12-15,0 0-24 0,0 0 24 0,0 0-5 0,0 0 14 16,0 0-14-16,0-21 0 0,0 21-13 16,0-15 10-16,16 15 5 15,-16 0-5-15,12-13 7 0,-12 13-5 0,0-7-1 16,0 7 4-16,8-4-5 16,-8 4 4-16,0 0-2 0,0-5 4 0,0 5 1 15,0 0 3-15,0-2-4 0,0-3-2 16,0 3 0-16,0-3-10 0,19 4 10 15,-19-3-2-15,0-1 0 0,13-7 14 0,-13 9-10 16,0 1 3-16,11 1-8 16,-11-3 0-16,13 0 1 0,-13 4 3 15,9 0 2-15,-4 0-3 0,-3 0-5 0,-2 0 9 16,7 0 2-16,-7 0 1 0,4 0 2 16,-1 0 1-16,13-15 31 15,-11 15-30 1,-1 0-8-16,5-10-5 0,-6 10 4 15,-1-8 4-15,-2 8 4 0,1 0 5 0,2 0 7 16,-3 0-9-16,0 0 0 0,0 0 10 0,0 0-1 0,0 0 18 16,0 0 55-1,0 0-55-15,0 0-20 0,0 0-12 0,0 0-7 16,15 0-2-16,-15 0 0 0,18 0 0 16,-18 0 0-16,9 0 0 0,-9 0 0 15,11 0 0-15,-3 0 0 0,-8 0 0 0,4 0 0 16,0 0 0-16,-2 0 0 15,-2 0-11-15,1 0-172 0,-1 0-188 0,0 0-367 16,0 0-387 0,0 0-1898-16,0 0 1713 0,0 0 399 0</inkml:trace>
  <inkml:trace contextRef="#ctx0" brushRef="#br2" timeOffset="143643.4234">14611 2897 1001 0,'0'0'84'16,"0"0"46"-16,0 0 57 0,0 0 33 15,0 0 66-15,0 0-189 0,0 0 6 16,0 0 1-16,0 0 7 0,0 0 3 15,0 0 132-15,0 0-80 0,0 0 42 16,0 0 25-16,0 0 2 0,0 0 235 16,0 0-282-16,0 0 28 0,0 0-75 15,-15 0 1-15,15 0-31 0,0 0-1 16,0 0-42-16,0 0-31 0,0 0 26 16,0 0-22-16,0 0-8 15,0 0 49-15,0 0-24 0,0 0-50 16,0 0 23-16,0 0 19 0,0 0 48 0,0 0-39 0,0 0 1 15,0 0 6-15,0 0 6 0,0 0-3 16,0 0 54-16,0 0-72 0,0 0-5 16,0 0-15-16,0 0-6 0,0 0-17 15,0 0 3-15,0 0 12 0,0 0 9 16,0 0 25-16,0 0-6 0,19 0 34 16,-19 0-69-16,21 0-5 0,-21 0-18 15,23 0 17-15,-1 0 10 0,-22 0-2 0,16 0-4 16,-16 0 6-16,14 0 2 15,-14 0-10-15,8-9 30 0,-5 9-23 0,-3 0 8 16,2 0-1-16,0 0-4 16,0 0 1-16,1 0-10 0,-1 0 3 15,2 0-12-15,3 17 20 0,-3-17-21 16,6 0-7-16,-4 0 2 16,0 8 12-16,-1-8-24 0,-2 0-2 0,6 0 7 15,-7 0 29-15,0 0 11 0,0 0-31 16,1 0 7-16,1 0-8 0,-4 0 1 15,0 0 4-15,0 0 10 16,0 0 0-16,0 0 2 0,18 0-1 0,-18 15 5 16,14-15 25-16,-1 0-11 15,-13 0 2 1,17 9-5-16,-17-9-4 0,19 7 0 0,-19-7-14 0,8 0 0 16,-4 0-17-16,0 0 17 0,0 0 11 15,1 5-12-15,-3-5-4 0,2 0-16 0,-3 0 27 0,3 0-14 16,3 0 5-16,-3 0 9 0,1 0 0 15,0 0 3 1,1 0-2-16,-2 18-6 0,10-18 27 0,-9 13-22 0,-1-13-5 16,1 11-4-16,1-11-6 15,7 6 3-15,-8-6-16 0,-1 0 13 16,1 5-2-16,0-5-4 0,1 0 14 16,2 2-12-16,-7 0 0 0,2-2 2 15,-1 0 3-15,0 0 0 0,5 0 14 16,-4 0 13-16,0 0 14 0,0 0 25 15,1 15-28-15,1-15-12 0,8 0-1 0,-6 13-14 0,0-13-5 16,1 0-2-16,2 0-2 16,10 10-3-16,-10-4-2 0,-1-6-1 15,-1 5 0-15,3-5 2 0,-4 3-3 0,7 1-25 16,-8-2 20-16,0 1 6 0,-2 1 14 16,2 1-13-16,5 3 2 0,-9-1 10 15,6-3-11-15,-4 1-5 0,1-2 8 0,0 2-3 16,5 1-1-16,-6-2 0 0,1-2-3 15,-1 0 6-15,3 1-10 0,9 0 5 16,-7-1 0 0,-3-1 3-16,1 2-2 0,3-3-2 0,-6 1-1 15,7 1 3-15,-9-2 6 0,1 1-3 16,3 0 2-16,-3 2 8 0,5 1 41 16,-4 1-14-16,1-2 4 0,-1 2-6 0,2-2 3 15,2 1-15-15,4 1 0 0,-4-3-23 16,2-1-15-16,-1 0 15 15,2-1-1-15,12 1 9 0,-11-1-10 0,-2 1-7 16,1 0 1-16,-1-1 32 0,-1 3-27 16,11 1 5-16,-13-1-28 0,-3 0 25 15,3-1 2-15,-1 1 4 0,5 6 10 16,-6-8 4-16,-3 4 19 16,4 1-7-16,-1-4 10 0,3 4-23 0,5 3-20 15,-5-5-2-15,1 0 0 0,0-2 0 0,1 0 0 16,12 2 0-16,-12-3 0 15,0 1 0-15,1-2 0 16,-4 2 0-16,2 3 0 0,6-5 0 16,-8 0 0-16,0 0 0 15,2 0 0 1,-2 18 0-16,9-18 0 0,-7 0 0 0,2 17 0 16,-2-17 0-16,1 0 0 0,2 0 0 0,10 12 0 0,-12-12 0 0,1 7 0 0,0-7 0 0,1 4 0 15,7 1 0-15,-9-3 0 0,-2 2 0 16,2-2 0-16,-4 2 0 0,1 2 0 15,6 2 0-15,-6-7 0 0,0 4 0 16,-1 0 0 0,1-2 0-16,7 3 0 0,-7-3 0 0,1-3 0 0,-3 0 0 15,6 0 0-15,9 0 0 0,-9 0 0 16,-3 0 0-16,2 0 0 0,-5 20 0 16,7-20 0-16,4 10 0 0,-8-10 0 15,0 8 0-15,2-8 0 0,-1 9 0 0,12-3 0 16,-13-1 0-1,-1-2 0 17,1 1 0-32,2-2 0 0,-2 1 0 15,15 5 0-15,-12-6 0 0,2-1 0 0,0 1 0 0,0-1 0 0,1 2 0 0,12 0 0 0,-13-3 0 16,-3 0 0-16,1 0 0 0,-4 0 0 0,15 0 0 16,-15 0 0-16,2 14 0 15,-1-14 0-15,-2 0 0 0,1 12 0 16,0-12 0-16,12 11 0 0,-8-11 0 15,2 4 0-15,-1 0 0 0,0-4 0 0,2 0 0 16,11 7 0-16,-16-4 0 0,0 0 0 16,-1-1 0-16,-1 0 0 0,6 8 0 0,-8-9 0 15,0 1 0-15,1 2 0 16,3-3 0-16,-3 0 0 0,10 2 0 16,-9 0 0-16,2-1 0 0,3 0 0 15,0 0 0-15,8 2 0 0,-8-3 0 0,1 2 0 16,-2 2 0-16,-1 0 0 0,0-1 0 0,7 7 0 15,-8-7 0-15,-2 0 0 16,-2 2 0-16,0-3 0 0,3 1 0 16,-4-4 0-16,2 3 0 15,-4-2 0-15,5 2 0 0,-2-2 0 0,8 3 0 16,-6-1 0-16,0-2 0 16,1 2 0-16,2-1 0 0,3 3 0 15,-5-5 0-15,2 3 0 0,-2 1 0 16,0-2 0-16,-1 3 0 0,6 1 0 0,-6-2 0 0,-1-1 0 15,-3 2 0-15,4-2 0 0,4 3 0 16,-4-4 0-16,2 4 0 0,-2-3 0 16,2-3 0-16,2 2 0 0,9 1 0 15,-12-2 0-15,-1-1 0 0,2 0 0 16,-1 0 0-16,1 0 0 0,-1 0 0 0,-5 0 0 16,2 0 0-16,1 0 0 0,0 16 0 15,5-16 0-15,-4 0 0 16,-1 12 0-16,0-12 0 0,3 0 0 0,7 11 0 15,-6-6 0-15,-1-5 0 16,0 5 0-16,1-2 0 0,0-1 0 0,6 3 0 16,-10-2 0-16,2-2 0 15,-3 2 0-15,1 0 0 0,1 3 0 0,-1-3 0 16,-1-3 0-16,1 4 0 16,0 0 0-16,0 0 0 0,12 1 0 0,-12-5 0 15,0 3 0-15,1 0 0 0,0 0 0 0,7 0 0 16,-8-3 0-16,1 2 0 15,-2-2 0-15,0 3 0 0,0-3 0 16,4 4 0-16,-4 1 0 0,-2-2 0 0,4 0 0 16,-1-1 0-16,6 3 0 0,-3-1 0 15,-2-1 0-15,0-3 0 0,1 3 0 16,10 2 0 0,-8-2 0-16,1 1 0 0,-1-3 0 15,1 0 0-15,1 1 0 0,7 0 0 0,-10-1 0 0,-1 1 0 0,-1-1 0 16,-2 0 0-16,7 2 0 15,-9-3 0-15,3 3 0 0,0-2 0 16,-1 0 0 0,3 1 0-16,6 5 0 0,10 0 0 15,9-6 0-15,-25-1 0 16,-3 0 0-16,0 0 0 0,0 0 0 0,-1 0 0 16,2 0 0-16,-3 0 0 15,1 0 0-15,-1 0 0 0,4 0 0 16,0 0 0-16,-2 11 0 0,4-11 0 15,-6 0 0-15,1 0 0 0,0 0 0 0,2 0 0 16,-2 0 0-16,-1 0 0 16,-2 0 0-16,4 0 0 0,5 0 0 0,-6 0 0 15,-2 0 0-15,0 0 0 0,0 14 0 0,-2-14 0 16,0 0 0-16,0 0 0 0,1 0 0 16,-1 0 0-16,0 0 0 0,0 0 0 15,0 0 0-15,3 0 0 16,-3 0 0-16,1 0 0 15,1 0 0-15,5 0 0 0,-3 0 0 16,0 0 0-16,-2 0 0 0,4 0 0 0,3 0 0 16,-6 0 0-16,-2 0 0 0,0 0 0 15,2 19 0-15,-3-19 0 0,0 0 0 16,0 0 0-16,0 0 0 0,0 0 0 0,0 0 0 16,0 0 0-16,0 0 0 0,0 0 0 15,0 0 0-15,0 0 0 0,0 0 0 16,0 0 0-16,0 0 0 0,0 0 0 15,0 0 0-15,0 0 0 0,0 0 0 16,0 0 0-16,0 0 0 0,0 0 0 0,0 0 0 16,0 0 0-16,0 0 0 0,0 0 0 15,0 0 0-15,0 0 0 0,0 0 0 16,0 0 0-16,0 0 0 0,0 0 0 16,0 0 0-16,0 0 0 0,0 0 0 0,0 0 0 15,0 0 0-15,0 0 0 0,0 0 0 16,0 0 0-16,0 0 0 0,0 0 0 15,0 0 0-15,0 0 0 0,0 0 0 16,0 0 0-16,0 0 0 16,0 0 0-16,0 0 0 0,0 0 0 0,0 0 0 15,0 0 0-15,0 0 0 16,0 0 0-16,0 0 0 0,0 0 0 16,0 0 0-16,0 0 0 0,0 0 0 15,0 0 0-15,0 0 0 0,0 0 0 16,0 0 0-16,0 0 0 0,0 0 0 31,0 0 0-31,0 0 0 16,0 0 0-16,0 0 0 0,0 0 0 0,0 0-155 0,0 0-163 0,0 0-247 0,0 0-1045 0,0 0 599 15,0 0-100-15,0 0-52 0,15 0 75 0,-15 0 368 16</inkml:trace>
  <inkml:trace contextRef="#ctx0" brushRef="#br2" timeOffset="153141.2701">17887 3829 490 0,'13'0'23'0,"-13"-16"63"16,0 16-24-16,0 0-29 0,0 0-23 16,0 0-10-16,0 21-21 0,0-5-23 15,0-16 16-15,0 17-14 0,0-17 8 16,0 15-5-16,0-4-29 0,0-11 78 0,0 9 29 16,0-9 96-16,0 0 50 0,0 0 63 15,0 0 283-15,13 0-322 0,-13 0-41 16,0 0-47-16,0 0-11 0,0 0-25 15,8 0 29-15,-8 0-87 0,0 0-8 16,6 0-13-16,-6 0-4 16,7 0 28-16,-4 19-17 0,-1-19 4 0,0 0 14 15,-2 12 50-15,0-12 46 0,0 0 208 16,0 0-150-16,0 0 4 0,0 0 4 16,0 0 6-16,0 0-39 0,0 0 108 15,-15 0-172-15,15 0-10 0,0 0-9 16,0 17-14-1,0-17 54-15,-12 0-86 0,12 11-10 0,0-11 1 0,0 0 27 0,0 0 18 16,0 0 136-16,0 0-119 0,0 0 17 16,0 0-8-16,0 0 17 15,0 0 172-15,0-18-125 0,0 18-27 0,0 0-18 16,0-12-21-16,0 12-41 0,0 0 38 16,0 0-57-16,0 0 13 15,0 0-16-15,0 0 68 0,0 0-64 16,0 0 9-16,0 0 82 0,0 0-43 15,0 0-2-15,0-21 0 0,0 21 6 16,16 0-11-16,-16-15 50 0,0 15-78 16,0-15-8-16,0 15-4 0,0 0 7 15,0-14 48-15,0 4-48 0,0 5 7 16,16-1-2-16,-16 1 3 0,0-4 2 0,17-2 14 16,-17 8-35-16,0-3-15 0,0 0 7 15,10 1-10-15,-10-4 13 16,0 3-17-16,0 2 9 0,0-6-10 0,7 6 1 15,-7-1 2-15,0-7 3 0,0 5-7 0,0 1 2 16,0-1 3-16,0 1 5 0,0-6 52 16,0 6-31-16,19 0-4 15,-19-1-20-15,0 2-4 0,13-2-8 16,-13-7 0-16,14 7 0 0,-14 0 0 16,0-1 0-16,7 1 0 15,-7-6 0-15,0 6 0 0,3 1 0 0,-3-1 0 0,0 1 0 16,0-1 0-16,0-5 0 15,0 7 0-15,0 0 0 0,0-1 0 16,0 2 0-16,0-5 0 0,0 4 0 16,0 1 0-16,19 0 0 0,-19 0 0 0,0-1 0 15,10-6 0-15,-10 6 0 0,11-1 0 16,-11 1 0-16,6-1 0 0,-4-5 0 16,-2 6 0-16,0 0 0 0,0-2 0 15,0 2 0-15,0 1 0 16,0-6 0-16,0 3 0 0,0 3 0 0,0-1 0 0,0-1 0 15,0-8 0-15,0 9 0 0,18-2 0 16,-18 2 0-16,0-4 0 16,16 2 0-16,-7-6 0 0,-9 6 0 15,9-1 0-15,-9 2 0 0,6-2 0 16,-2-4 0-16,-4 7 0 0,2-2 0 16,-2 2 0-16,0-2 0 0,1 1 0 15,-1-5 0-15,0 6 0 0,0 0 0 0,0 1 0 16,2 0 0-16,1-4 0 0,-1 4 0 15,1-1 0-15,1 1 0 0,2-1 0 16,-3-2 0-16,5-2 0 16,-3 1 0-16,0 2 0 0,0 0 0 0,1-2 0 0,4-4 0 15,-6 8 0-15,1-1 0 0,-3 0 0 16,3 0 0-16,-1 5 0 0,2-15 0 16,-4 8 0-16,1 0 0 15,0 0 0-15,0 1 0 0,2-9 0 0,-2 9 0 16,2 3 0-16,-2-5 0 0,1 3 0 15,1-2 0-15,4-6 0 0,-4 7 0 0,1 0 0 16,-4 1 0-16,1 1 0 0,4-4 0 16,-5 4 0-16,2 0 0 15,-3 0 0-15,1-1 0 0,5-3 0 16,-5 4 0-16,0-1 0 0,0 1 0 0,0-2 0 16,2 0 0-16,4-5 0 15,-5 7 0-15,1-2 0 0,3-1 0 0,-3 5 0 16,3-6 0-16,-3 4 0 15,-1 2 0-15,0-3 0 0,0 3 0 16,1-1 0-16,1-4 0 0,-3 4 0 16,0-1 0-16,0 1 0 0,1 2 0 0,1-5 0 15,-2 1 0-15,-1 3 0 0,2-2 0 16,2-1 0-16,-3-1 0 0,2-2 0 0,-1 3 0 16,2 1 0-16,-2 1 0 15,1-1 0-15,3-4 0 0,-2 5 0 0,-1 0 0 16,-1-2 0-16,1 2 0 15,-1 0 0-15,5-3 0 0,-6 0 0 0,2 4 0 16,0-4 0-16,-1 0 0 0,5-1 0 16,-4 4 0-16,0 0 0 0,-2-1 0 15,1 2 0-15,2 1 0 0,-3-4 0 16,-2 2 0-16,0 2 0 0,0-4 0 16,0 2 0-16,17-4 0 15,-17 2 0-15,16-2 0 0,-16 3 0 0,0-1 0 16,12 2 0-16,-12-5 0 0,12 4 0 15,-12 1 0-15,5 1 0 16,-5-1 0-16,11-1 0 0,-6 3 0 16,-2-2 0-16,0 0 0 0,2 0 0 0,-1 1 0 0,3-1 0 15,-4 1 0-15,-3-1 0 0,4 0 0 16,1 1 0-16,1-2 0 0,-3 0 0 16,-1 1 0-16,0-2 0 0,0 2 0 15,0 1 0-15,4-6 0 0,-3 4 0 16,2 1 0-16,-3 1 0 15,4-2 0-15,2-2 0 0,-5 4 0 0,-2 2 0 16,1 0 0-16,0-2 0 0,2 1 0 0,7-1 0 16,-6-2 0-16,0 1 0 15,2-1 0-15,1 0 0 0,7-5 0 16,-11 6 0 0,1-1 0-16,-1-1 0 0,4 3 0 0,-5 1 0 15,2-3 0-15,-4 4 0 0,0 0 0 16,0-1 0-16,1-1 0 0,1 0 0 0,0 1 0 0,0-2 0 15,2 3 0-15,0 0 0 0,0 0 0 16,4 0 0-16,-3-18 0 16,0 18 0-16,-1 0 0 0,-2-12 0 0,2 12 0 15,2 0 0-15,-5 0 0 0,0 0 0 16,2-12 0-16,-3 12 0 0,6 0 0 16,-4 0 0-16,-1 0 0 0,1 0 0 0,2 0 0 15,-1 0 0-15,5-15 0 0,-7 15 0 16,0 0 0-16,0 0 0 0,-2 0 0 15,3 0 0-15,-3 0 0 0,0 0 0 16,0 0 0-16,0 0 0 0,0 0 0 16,0 0 0-16,0 0 0 0,0 0 0 15,0 0 0-15,0 0 0 0,0 0 0 16,18 0 0 0,-18 0 0-16,0 0 0 0,0 0 0 0,0 0 0 15,0 0 0-15,0 0 0 0,0 0 0 0,0 0 0 16,0 0 0-16,8 0 0 0,-8 0 0 15,0 0 0-15,0 0 0 0,0 0 0 16,0 0 0-16,0 0 0 0,0 0 0 16,0 0-169-16,0 0-192 0,0 0-326 15,0 0-1355-15,0 0 704 0,0 0-23 0,0 21 246 16</inkml:trace>
  <inkml:trace contextRef="#ctx0" brushRef="#br2" timeOffset="163244.5689">18939 2583 502 0,'0'0'22'0,"0"-5"9"0,0 5 70 16,0-2 63-16,0-3 240 0,0 4-232 15,-23 1-11-15,23 0-44 16,-16 0-12-16,16 0-30 0,-15 0-4 16,5 0-48-16,10 0 11 0,0 0 15 0,-7 0 21 15,7 0 137-15,0 0-74 0,0 0 17 16,0 0 22-16,-4 0 28 0,3 0-14 15,1 0 167-15,-1 0-205 0,0 0-11 16,-1 0-23-16,-2 0-14 16,1 0-16-16,-5 0 56 0,3 0-58 0,3 0 6 15,-2 0 11-15,2 0 25 0,0-11 45 16,2 11-99-16,0 0-4 16,0 0-9-16,0-12-29 0,0 12 11 0,0-11 68 15,16 8 11 1,-16 0-31-16,0-1-41 15,0 3 36-15,0 1 61 0,0 0-49 0,0 0-15 0,0 0-5 16,0 0 2 0,0 0 16-16,0 0 85 0,0 0-95 0,0 0-24 0,0 0-12 0,0 0 6 0,0 0 61 15,0 0-65-15,0 0 9 0,0 0-9 16,0 0 10-16,0 0 0 0,0 0 39 16,0 0-55-16,0 0 2 0,0 0 1 15,0 0 4-15,0 0 107 0,0 0-67 16,0 0 4-16,18 13-23 15,-18-13 12-15,15 0-35 0,3 13 19 0,-18-13-49 16,18 0 0-16,-9 10-15 0,2-10 20 16,7 6-22-16,-9 0 12 0,0-3 5 15,-3-3 1-15,1 2 5 0,0 1 6 16,4 1 20-16,-9-1-22 0,3-2-2 16,-3 3-2-1,3 0 8-15,3 1-2 0,-5-2-21 0,1 2 6 0,1-3 1 0,2 3 2 16,1-3 12-16,8 5 2 0,-7-4-18 15,0-2-12-15,0 1-1 0,1 0 0 0,6 2 0 16,-11-1 0-16,0 0 0 0,0-1 0 16,-3-2 0-16,2 0 0 0,1 0 0 15,-5 0 0-15,2 0 0 0,0 0 0 16,3 0 0-16,2 14 0 16,0-14 0-16,-1 0 0 15,0 0 0-15,2 0 0 0,1 9 0 16,9-9 0-16,-11 8 0 0,0-8 0 0,0 6 0 0,0-1 0 15,1 3 0-15,-2-6 0 0,-4 1 0 16,2 1 0-16,-1 0 0 16,1 0 0-16,5 0 0 0,-6-1 0 15,4 0 0-15,2 2 0 16,-2-3 0-16,12 2 0 0,-10-3 0 0,0 1 0 0,2-1 0 16,-3 1 0-16,6 0 0 0,-9 1 0 0,0-1 0 15,0 1 0-15,0-1 0 16,1-1 0-1,9 5 0-15,-8-3 0 0,1 1 0 0,1-1 0 0,1 0 0 0,5 6 0 16,-8-6 0-16,3 2 0 0,-3-1 0 0,2 1 0 16,2-1 0-16,10 2 0 15,-6-4 0-15,-2 1 0 16,0 1 0-16,1-1 0 0,1-2 0 0,9 5 0 16,-11-3 0-16,-1 0 0 0,0 1 0 0,0-2 0 15,11 7 0-15,-12-3 0 16,1-1 0-16,-1 2 0 15,0-2 0-15,11 5 0 0,-11-3 0 0,0-3 0 16,-1 1 0-16,1-2 0 0,1 5 0 16,10-2 0-16,-12-3 0 0,2-3 0 0,0 2 0 15,-1 0 0-15,15 1 0 0,-15-1 0 16,2 1 0-16,-1 0 0 16,-1 2 0-16,0-1 0 0,8 5 0 0,-9-6 0 15,-1 4 0-15,1-3 0 0,0 2 0 16,12 1 0-16,-9-3 0 0,0-2 0 15,2 0 0-15,-1 0 0 0,3 2 0 16,13 1 0-16,-16-1 0 0,0-2 0 16,-1 2 0-16,0 0 0 15,8 2 0-15,-12-6 0 16,0 3 0-16,1-1 0 0,0 1 0 0,-1-1 0 0,9 3 0 16,-8-2 0-16,-1 1 0 15,-2 1 0-15,3-1 0 0,8 1 0 0,-12 1 0 0,5-3 0 16,1 0 0-16,1 0 0 0,1-1 0 15,13 1 0-15,-14 0 0 0,3-1 0 16,-3-1 0-16,0 1 0 0,10 5 0 16,-12-5 0-16,0 1 0 0,0 0 0 15,1 0 0-15,-1 2 0 0,11-2 0 16,-11 1 0-16,3-1 0 0,-2 2 0 0,1-1 0 16,13 2 0-16,-14-2 0 15,1 3 0-15,1-4 0 16,-2-1 0-16,0 1 0 0,11 4 0 0,-12-5 0 15,-1 1 0-15,-1 0 0 0,3-1 0 0,5 2 0 16,-8-1 0-16,0-3 0 0,2 4 0 16,1-2 0-16,-3 1 0 15,17 5 0-15,-13-3 0 0,3 2 0 0,-2-2 0 0,0-1 0 16,14 4 0 0,-16-6 0-16,3 1 0 0,-3 0 0 0,0-3 0 15,0 0 0-15,9 0 0 0,-10 0 0 16,-2 0 0-16,-1 0 0 15,2 0 0-15,8 17 0 0,-9-17 0 0,2 0 0 16,-1 17 0-16,0-17 0 16,-1 10 0-16,13-2 0 0,-13-8 0 0,1 9 0 15,1-4 0-15,0-4 0 0,14 3 0 0,-15-1 0 16,2 1 0-16,-1-1 0 16,0-2 0-16,-1-1 0 0,8 7 0 15,-10-3 0-15,0-1 0 0,3 1 0 0,-2 0 0 16,13 8 0-16,-13-8 0 0,4-2 0 0,-1 1 0 15,4 0 0-15,-4 1 0 0,18-1 0 16,-17 1 0-16,2-1 0 0,0-1 0 16,-2-1 0-16,14 6 0 0,-16-4 0 15,1-1 0-15,0 1 0 0,-2 0 0 16,1 3 0-16,8-4 0 0,-8 3 0 16,-1-1 0-16,1 0 0 15,3 0 0 1,14 3 0-16,-12-5 0 0,0 1 0 15,2 2 0-15,-1-1 0 0,1-1 0 0,14 2 0 0,-18-1 0 0,0 0 0 16,-4-3 0-16,-1 0 0 0,6 1 0 16,-12-1 0-16,-1-1 0 0,0 1 0 15,0-1 0-15,-1 0 0 0,-1 3 0 16,0-3 0-16,0 0 0 0,0 0 0 16,0 0 0-16,0 0 0 0,0 0 0 15,0 0 0-15,0 0 0 0,0 0 0 0,0 0 0 16,0 0 0-16,0 0 0 0,0 0 0 15,0 0 0-15,0 0 0 0,0 0 0 16,0 0-182-16,0 0-374 0,0 0-549 0,-23-20-753 16,23 20-8-16</inkml:trace>
  <inkml:trace contextRef="#ctx0" brushRef="#br2" timeOffset="178906.6437">13773 13505 1382 0,'0'0'83'0,"0"0"58"15,0-9 237-15,0 9-215 0,0 0-48 16,0 0-1-16,0 0 3 15,0 0-17-15,0 0 100 0,0 0-127 0,0 0 21 16,0 0 30-16,0 0 34 0,0 0 277 16,0 0-199-16,0 0 48 0,0 0-17 0,-16 0-15 15,16 0-41-15,0 0 43 16,0 0-168-16,0 0 8 0,0 0 44 16,0 0-74-16,0 16 44 0,0-16-117 0,0 0 24 15,0 13-4-15,0-13-6 0,0 0 1 16,0 9 30-16,0-9-15 0,0 0 18 15,0 10 10-15,0-10 19 0,0 0 101 16,0 0-76-16,0 0-2 0,0 0-14 16,0 0-10-16,0 0-10 0,0 0 12 15,0 0-27-15,0 0-26 0,0 0-7 16,0 0-16-16,0 0 23 0,0 0 52 16,0 0-8-16,0 0-37 0,0 0 5 0,0 0 0 15,0 0 21-15,0 0-28 16,0 0 1-16,0 0-7 0,0 0 0 15,0 0 13-15,0 0-10 16,0 0 8-16,0 0 5 0,0 0 9 0,0 0 5 16,0 0 44-16,0 0-48 0,0 0-6 15,0 0-4-15,0 0-2 0,0 0 0 16,0-16-16-16,0 16 1 0,17 0-13 16,-17 0 18-16,0-13-9 0,0 13 18 0,0 0-14 15,0 0 1-15,0 0-8 0,0 0 16 16,0 0-17-16,6 0-5 0,-6 0-10 15,0 0 7-15,0 0 9 0,0 0 3 0,0-18 18 16,0 18 6-16,0 0-8 16,0 0 18-16,0 0 5 0,0 0 25 15,0 0-45-15,0 0-10 0,0 0-9 16,0 0 14-16,0 0-40 16,0 0 25-16,0 0-13 0,0 0 7 0,0 0-4 15,0 0 4-15,0 0 8 0,0 0-28 0,0 0 17 0,0 0 16 16,0 0-10-16,0 0 22 15,0-17-5-15,0 17-12 0,0 0-6 16,0 0-1-16,0 0 4 0,0 0 18 16,0 0-12-16,0 0 12 0,0 0-12 15,0 0 28-15,0 0-1 0,0 0 22 16,0 0-63-16,0 0 0 16,0 0 0-16,0 0 0 0,0 0 0 0,0 0 0 0,0 0 0 15,0 0 0-15,0 0 0 16,0 0 0-16,0 0 0 15,0-16 0-15,0 16 0 0,0 0 0 0,0 0 0 0,0 0 0 16,0 0 0-16,0 0 0 0,0 0 0 16,0 0 0-16,0 0 0 0,0 0 0 15,0 0 0-15,0 0 0 0,0 0 0 16,0-14 0-16,0 14 0 16,0 0 0-16,0 0 0 0,0 0 0 0,0 0 0 0,0 0 0 15,0 0 0-15,0 0 0 16,0 0 0-16,0 0 0 0,0 0 0 0,0 0 0 15,0 0 0-15,0 0 0 0,0-17 0 16,0 17 0-16,0 0 0 16,0-9 0-16,21 9 0 0,-21 0 0 0,0-6 0 15,0 6 0-15,0-5 0 16,0 5 0-16,0 0 0 0,0 0 0 16,0 0 0-16,0 0 0 15,0 0 0-15,0 0 0 0,13-22 0 0,-13 22 0 0,0 0 0 16,0-19 0-16,8 9 0 0,-8 10 0 0,0-11 0 15,0 11 0-15,3-8 0 0,-3 8 0 16,0-3 0-16,0 3 0 0,0-2 0 16,3 1 0-16,-3-1 0 0,2 2 0 15,-2-1 0 1,0-2 0-16,0 1 0 0,0 2 0 0,2-5 0 0,-2 2 0 16,0-1 0-1,0 1 0-15,0 1 0 0,0-4 0 0,0 4 0 0,0 0 0 16,0 2 0-16,0 0 0 0,0 0 0 15,0 0 0-15,0 0 0 0,0 0 0 16,0 0 0-16,0 0 0 0,0 0 0 16,0-17 0-16,0 17 0 0,0 0 0 15,0-12 0-15,0 12 0 0,0-14 0 16,0 14 0-16,0-8 0 16,0 8 0-16,0-10 0 0,0 3 0 0,0 5 0 0,0 2 0 15,0-2 0-15,0-1 0 0,0 1 0 16,0-1 0-1,0-2 0-15,0 1 0 0,0 0 0 0,0 0 0 16,0 2 0-16,0-3 0 0,0-4 0 16,0 4 0-16,13 2 0 0,-13-2 0 15,0 1 0-15,0-4 0 0,0 6 0 16,0-1 0-16,0 3 0 0,0-3 0 16,0 3 0-16,0-1 0 0,0 0 0 15,0 1 0-15,0-2 0 0,0 0 0 0,0-5 0 16,0 5 0-16,0-4 0 0,0 1 0 15,0-1 0-15,0 0 0 16,0-5 0-16,14 5 0 16,-14-2 0-1,0 4 0-15,0-3 0 16,0-3 0-16,7 5 0 0,-7 1 0 0,0-1 0 0,0 2 0 16,0-1 0-16,0-1 0 0,0 2 0 0,0 0 0 15,0 1 0-15,0 0 0 0,0-4 0 0,0 2 0 0,0 0 0 16,0 1 0-16,0-2 0 0,0 0 0 0,0-6 0 15,0 6 0-15,0 0 0 0,0 1 0 16,0 0 0-16,0 0 0 0,0 1 0 16,0 1 0-16,0-1 0 0,0 3 0 15,0-3 0 1,0-2 0-16,0 4 0 0,0-3 0 0,0 2 0 0,0-2 0 16,17-3 0-16,-17-2 0 0,0 1 0 0,0 0 0 15,0 0 0-15,12-1 0 16,-12-5 0-16,8 7 0 0,-8 0 0 0,0 2 0 15,5 2 0-15,-5 1 0 16,4-1 0-16,-4 3 0 0,0-4 0 0,0 3 0 16,0-3 0-16,0-6 0 15,0 7 0-15,0-4 0 16,0 0 0-16,0 2 0 0,0-1 0 16,0-8 0-16,0 10 0 0,0-1 0 0,0 0 0 15,0 3 0-15,0-5 0 16,0 7 0-16,0-3 0 0,0 3 0 0,0-3 0 0,0 0 0 15,0-1 0-15,0 0 0 0,0 1 0 16,0-2 0-16,0 2 0 0,14-3 0 16,-14-4 0-16,0 5 0 0,0 1 0 15,0 0 0-15,0 2 0 0,0-2 0 16,0 1 0 0,0-4 0-16,0 5 0 0,0 2 0 0,0 0 0 0,0 0 0 15,0 0 0 1,0 0 0-16,0 0 0 0,0 0 0 0,0 0 0 15,0 0 0-15,0 0 0 0,0 0 0 16,0-20 0-16,0 20 0 0,0-15 0 0,0 15 0 16,13-16 0-16,-13 3 0 0,0 13 0 15,0-11 0-15,0 11 0 0,0-8 0 16,0 1 0-16,7 5 0 0,-7-1 0 16,0-1 0-16,0 3 0 0,0-8 0 15,0 1 0-15,0 4 0 0,0-2 0 0,0-1 0 16,0 3 0-16,16-8 0 0,-16 6 0 15,0 1 0-15,0 1 0 0,11-1 0 16,-11-3 0-16,9 4 0 0,-9 2 0 16,3-1 0-16,-3 0 0 0,4-1 0 15,0-3 0-15,-2 4 0 0,-1-2 0 16,1-1 0-16,0 0 0 0,8-15 0 16,-10 13 0-16,6-6 0 15,-2 8 0-15,-3 0 0 0,-1 1 0 16,2 0 0-16,2-1 0 0,-2 3 0 15,1-1 0-15,-2 0 0 0,0 0 0 0,3-1 0 16,-1-3 0-16,-3 2 0 16,2 0 0-16,0 2 0 0,1-3 0 15,1-3 0-15,-2 3 0 0,3 2 0 0,-3 0 0 16,2-3 0-16,0 4 0 16,0-6 0-16,0 6 0 0,-2 0 0 0,0 0 0 15,1 1 0-15,-1-2 0 0,0 0 0 16,0 2 0-16,-2-2 0 0,2 1 0 15,-2-2 0-15,2-5 0 0,0 5 0 16,-1 1 0-16,1 1 0 16,-2 0 0-16,3-5 0 0,1 6 0 0,-4-1 0 15,2 1 0-15,-2 0 0 0,0-1 0 16,0-2 0-16,0 1 0 0,0 1 0 16,0 1 0-16,0-1 0 0,16-7 0 15,-16 7 0-15,0-1 0 0,0 2 0 16,12-1 0-16,-12-1 0 0,0-7 0 0,8 7 0 15,-8-1 0-15,0 0 0 0,7 1 0 16,-3-4 0-16,-4 6 0 0,2-2 0 16,0 3 0-16,-1 0 0 0,-1-1 0 15,3-2 0-15,-3 0 0 16,1 3 0-16,2-1 0 0,-1-3 0 0,0-1 0 16,0 4 0-16,-1 0 0 0,0-2 0 15,1 2 0-15,-1-1 0 0,1-4 0 16,0 4 0-16,-2 0 0 0,2 0 0 0,1 2 0 15,0-8 0-15,1 8 0 0,0 0 0 16,0-5 0-16,-1 4 0 0,-1-2 0 16,7-6 0-16,-5 4 0 0,-1 4 0 15,-1-4 0-15,2 4 0 0,3-6 0 16,-7 6 0-16,5 1 0 0,-3-3 0 31,0 2 0-31,0-1 0 0,8-6 0 16,-6 5 0-16,1 0 0 0,-1-2 0 0,0 4 0 0,8-6 0 0,-8 2 0 15,-1 4 0-15,-1-1 0 0,0 4 0 16,0-1 0-16,2-4 0 0,-3-2 0 16,1 7 0-16,0-2 0 0,0-1 0 0,0-4 0 15,8 0 0-15,-6 1 0 16,1 4 0-16,-1-2 0 0,2-4 0 0,4-4 0 16,-6 8 0-16,-1-1 0 0,3 0 0 15,-1-1 0 1,-2 1 0-16,5-2 0 0,-6 5 0 0,0-4 0 0,1 3 0 15,-1 0 0-15,2-4 0 0,-2 2 0 16,-1 0 0 0,1-3 0-16,0 1 0 0,3 1 0 0,1-8 0 15,-3 8 0-15,1 1 0 0,1-2 0 0,-5 2 0 16,0-3 0-16,0 3 0 0,0 2 0 0,0-2 0 16,0 2 0-16,0 3 0 15,20-8 0-15,-20 4 0 0,0-1 0 0,0 1 0 16,0-1 0-16,18-6 0 0,-18 6 0 15,13-1 0-15,-13 1 0 0,11 0 0 16,-11 0 0-16,12-5 0 0,-12 6 0 16,6 1 0-16,-6 0 0 0,3 1 0 15,-3-2 0-15,2 1 0 0,0 1 0 16,-1 0 0-16,0-1 0 0,0-2 0 16,7 0 0-16,-3 1 0 0,-2 1 0 15,1-2 0-15,1 0 0 0,3-2 0 16,-8 3 0-16,5 0 0 0,-3 2 0 15,-1 0 0-15,0 1 0 0,-1 1 0 0,3 0 0 16,1 0 0-16,-4 0 0 0,0 0 0 16,0 0 0-16,0 0 0 0,0 0 0 0,0 0 0 15,0 0 0 1,0 0 0-16,18-16 0 0,-18 16 0 31,13-12 0-31,-13 12 0 0,10 0 0 16,-4-11 0-16,-6 11 0 0,10-7 0 0,-10 7 0 0,6 0 0 0,-4 0 0 0,3 0 0 0,-5 0 0 15,2 0 0-15,0 0 0 0,3-4 0 16,6-1 0-16,-4 1 0 0,-3 0 0 16,5 0 0-16,0 0 0 0,-4 0 0 15,6-5 0-15,-5 8 0 0,-3-2 0 16,2 2 0-16,-5-1 0 0,2 1 0 16,0 1 0-16,0 0 0 15,-2 0 0-15,0-4 0 0,0 4 0 0,3 0 0 16,-1 0 0-16,2 0 0 0,-2 0 0 15,5 0 0-15,-5 0 0 0,14 0 0 16,-8 0 0-16,2-21 0 0,-3 21 0 16,2-13 0-16,11 1 0 0,-15 12 0 0,-1 0 0 15,0-8 0-15,-1 8 0 0,-2 0 0 16,0 0 0-16,-1 0 0 0,0 0 0 0,0 0 0 16,0 0 0-1,0 0 0-15,0 0 0 0,0 0 0 0,0 0 0 16,0 0 0-16,0 0 0 0,0 0 0 0,0 0 0 15,0 0 0-15,16 0 0 16,-16 0 0-16,0 0 0 16,0 0 0-16,0 0 0 0,0 0 0 0,11 0 0 15,-11 0 0-15,0 0 0 0,0 0 0 0,0 0 0 16,0 0 0-16,0 0 0 16,0 0 0-16,0 0 0 0,0 0 0 0,0 12 0 15,0-12 0-15,0 0 0 0,0 0 0 16,0 0 0-16,0 0 0 0,0 0 0 15,0 0 0-15,0 0 0 0,0 0 0 16,0 0 0-16,0 0 0 0,0 0 0 0,0 0 0 16,0 0 0-16,0 0 0 15,0 0 0-15,0 0 0 0,0 0 0 0,18-14 0 16,-18 14 0-16,0 0 0 0,17 0 0 16,-17 0 0-1,14 0 0-15,-4 0 0 0,-10 0 0 16,6 0 0-16,-6 0 0 0,5 0 0 0,-5 0 0 15,2 0 0-15,-2 0 0 0,0 0 0 16,0 0 0-16,0 0 0 16,0 0 0-1,0 0-127-15,0 0-194 0,-18 0-279 0,18 0-234 0,0 0-296 0,-14 14-1430 16,14-14 1346-16,0 0 423 0</inkml:trace>
  <inkml:trace contextRef="#ctx0" brushRef="#br2" timeOffset="182738.9768">14801 11359 584 0,'0'0'25'0,"0"0"82"16,0 0 71-16,0 0 79 0,0 0 295 15,0 0-305-15,0 0-13 0,0-16-3 0,0 16 37 16,0 0-16-16,0 0 369 0,0 0-317 16,0 0 43-16,0 0-58 0,0-8-11 15,0 8 149-15,0 0-219 0,0 0 16 16,0 0 26-16,0 0 0 0,0 0-36 16,0 0 130-16,0 0-211 0,0 0-9 15,0 0-15-15,0 0-4 0,0 0 71 16,0 0-110-16,0 0 10 0,0 0 4 15,0 0 16-15,0 0 18 0,0 0 123 16,0 0-145-16,0 0-31 0,0 0-31 16,0 0-29-16,0 0-1 15,0 0 0-15,0 0 0 0,0 0 0 0,0 0 0 16,0 0 0-16,0 0 0 0,0 0 0 16,0 0 0-16,13 0 0 0,-13 0 0 15,0 0 0-15,0 0 0 16,0 0 0-16,0 0 0 0,0 0 0 0,0 0 0 15,0 0 0-15,0 0 0 0,0 0 0 0,0 0 0 16,0 0 0-16,21 0 0 16,-21 0 0-16,0 0 0 0,21 12 0 15,-21-12 0-15,19 0 0 0,-1 12 0 0,-7-12 0 16,-4 5 0-16,1 0 0 0,-2-1 0 16,4 4 0-16,-5-3 0 0,-3-1 0 15,0 2 0-15,2-1 0 16,0-1 0-16,4 2 0 0,-4-1 0 0,1-3 0 0,1 2 0 15,3-4 0-15,10 4 0 16,-10-2 0-16,2 0 0 0,0 1 0 0,0-1 0 16,-2-1 0-16,5 5 0 15,-7-5 0-15,-1 2 0 16,-2-1 0-16,-1 0 0 16,3 2 0-16,-3-3 0 0,-2 1 0 15,2 1 0-15,0-2 0 0,1 2 0 0,5 1 0 0,-4-1 0 16,1-2 0-16,6 0 0 0,-3 0 0 15,11 1 0-15,-10-1 0 0,2 2 0 0,-3-3 0 16,-2 3 0-16,0-1 0 0,3 3 0 16,-5-2 0-16,-2 1 0 0,-1-4 0 0,1 3 0 15,1 2 0-15,0 0 0 16,7-1 0-16,-6-4 0 0,1 3 0 16,3-1 0-16,1-2 0 15,-1 0 0-15,12 0 0 16,-13 0 0-16,3 0 0 0,-4 0 0 0,-1 0 0 0,12 14 0 15,-12-14 0-15,-2 0 0 0,2 11 0 16,-1-11 0-16,-1 0 0 0,4 9 0 16,-4-4 0-16,2-5 0 15,-1 6 0-15,3-3 0 0,8-1 0 0,-8 0 0 16,-2-2 0-16,3 0 0 0,0 1 0 16,11-1 0-16,-15 0 0 15,-1 0 0-15,1 0 0 0,-3 0 0 16,-1 0 0-16,0 0 0 0,0 0 0 15,2 14 0-15,0-14 0 0,-1 0 0 0,3 0 0 16,1 0 0-16,0 0 0 0,9 8 0 16,-5-8 0-16,-1 0 0 0,-2 0 0 15,0 0 0-15,7 0 0 0,-8 0 0 16,-1 0 0-16,-1 0 0 0,-1 0 0 16,0 0 0-16,3 0 0 0,-5 0 0 15,1 0 0-15,0 16 0 0,1-16 0 16,4 0 0-16,-4 12 0 0,2-12 0 15,2 0 0-15,-2 0 0 0,9 8 0 0,-10-8 0 16,2 5 0-16,-2-5 0 16,7 5 0-16,-9-5 0 0,-2 0 0 15,2 0 0-15,0 0 0 16,-1 0 0-16,-1 0 0 0,2 0 0 16,0 0 0-16,4 0 0 0,-3 0 0 0,1 0 0 15,0 0 0-15,1 0 0 0,2 0 0 16,7 14 0-16,-6-14 0 0,-3 0 0 0,3 0 0 15,-3 7 0-15,4-7 0 0,-6 6 0 16,2-6 0-16,-3 2 0 16,0 1 0-16,2-2 0 0,3 2 0 0,-4-3 0 15,0 3 0-15,1-2 0 0,0 0 0 16,8 4 0-16,-7-1 0 0,0-1 0 16,0-2 0-16,0 3 0 0,0-1 0 15,7 1 0-15,-8-4 0 0,1 0 0 16,-2 0 0-16,-2 0 0 0,6 0 0 15,-4 0 0 1,-1 0 0-16,1 0 0 0,0 0 0 0,2 0 0 16,4 13 0-16,-6-13 0 0,5 0 0 0,-2 0 0 15,-1 10 0-15,7-10 0 0,-6 6 0 16,-1-6 0-16,1 0 0 16,-3 0 0-16,2 5 0 0,3 0 0 15,-6-5 0-15,-1 0 0 16,0 0 0-16,1 2 0 0,1-2 0 0,-2 0 0 0,0 0 0 15,1 0 0-15,1 0 0 0,-1 0 0 0,3 0 0 16,-5 0 0-16,5 0 0 0,-2 0 0 16,-1 0 0-16,0 0 0 0,-2 0 0 15,0 0 0-15,1 0 0 0,-1 0 0 0,0 0 0 16,0 0 0-16,0 0 0 16,0 0 0-16,0 0 0 15,0 0 0-15,0 0 0 0,0 0 0 16,0 0 0-16,0 0 0 0,0 0 0 0,0 0 0 15,0 0 0-15,0 0 0 0,0 0 0 16,0 0 0-16,0 0 0 0,0 0 0 16,0 0 0-16,0 0 0 0,0 0 0 0,0 0 0 15,0 0 0-15,0 0 0 16,0 0 0-16,0 0 0 0,0 0 0 16,0 0 0-16,0 0 0 0,0 0 0 0,0 0 0 15,0 0 0-15,0 0 0 0,0 0 0 0,0 0 0 16,0 0 0-16,0 0 0 0,0 0 0 15,0 0 0-15,0 0 0 16,0 0 0-16,0 0 0 0,0 0 0 16,0 0 0-16,0 0 0 0,0 0 0 0,0 0 0 15,0 0 0-15,0 0 0 0,0 0 0 16,0 0 0-16,0 0 0 0,0 0 0 16,0 0 0-16,0 0 0 0,0 0 0 15,0 0 0-15,0 0 0 0,0 0 0 0,0 0 0 16,0 0 0-16,0 0 0 15,0 0 0-15,0 0 0 0,0 0 0 16,0 0 0-16,0 0 0 16,0 0 0-16,0 0 0 0,0 0 0 0,0 0 0 15,0 0 0-15,0 0 0 16,0 0 0-16,0 0 0 0,0 0 0 16,0 0 0-16,0 0 0 0,0 0 0 0,0 0 0 15,0 0 0-15,0 0 0 0,0 0 0 16,0 0 0-16,0 0 0 0,0 0 0 0,0 0 0 15,0 0 0-15,0 0 0 0,0 0 0 16,0 0 0-16,0 0 0 0,0 0 0 16,0 0 0-16,0 0 0 15,0 0 0-15,0 0 0 0,0 0 0 0,0 0 0 16,0 0 0-16,0 0 0 16,0 0 0-16,0 0 0 0,0 0 0 0,0 0 0 0,0 0 0 15,0 0 0-15,0 0 0 0,0 0 0 16,0 0 0-16,0 0 0 15,0 0 0-15,0 0 0 0,0 0 0 16,0 0 0-16,0 0 0 0,0 0 0 16,0 0 0-16,0 0 0 0,0 0 0 15,0 0 0-15,0 0 0 0,0 0 0 16,0 0 0-16,0 0 0 0,0 0 0 0,0 0 0 16,0 0 0-16,0 0 0 0,0 0 0 15,0 0 0-15,0 0 0 0,0 0 0 16,0 0 0-16,0 0 0 0,0 0 0 0,0 0 0 15,0 0 0-15,0 0 0 16,0 0 0-16,0 0 0 0,0 0 0 0,0 0 0 16,0 0 0-16,0 0 0 0,0 0 0 15,0 0 0-15,0 0 0 0,0 0 0 16,0 0 0-16,0 0 0 0,0 0 0 16,0 0 0-16,0 0 0 15,0 0 0-15,0 0 0 0,0 0 0 0,0 0 0 16,0 0 0-16,0 0 0 0,0 0 0 15,0 0 0-15,0 0 0 0,0 0 0 16,0 0 0 15,0 0 0-31,0 0 0 0,0 0 0 16,0 0 0-16,0 0 0 0,0 0 0 0,0 0 0 0,0 0 0 0,0 0 0 0,0 0 0 0,0 0 0 0,0 0 0 16,0 0 0-16,0 0 0 0,0 0 0 15,0 0 0-15,0 0 0 16,0 0 0-16,0 0 0 0,0 0-23 15,0 0-169-15,0 0-209 0,0 0-299 0,0-16-246 16,0 16-1452-16,0 0 1115 0,0 0 204 0,0 0 422 16</inkml:trace>
  <inkml:trace contextRef="#ctx0" brushRef="#br2" timeOffset="185205.6243">16015 11760 483 0,'0'3'37'0,"0"-1"28"16,0-2 43-16,0 0 32 15,0 0 13-15,0 0 197 0,0 0-157 0,0 0 6 16,0 0-12-16,0 0-1 0,0-14 148 16,0 14-202-16,0 0 9 0,0 0 17 15,0 0 27-15,0 0 38 0,0 0 216 16,0 0-223-16,0 0-18 0,0 0-6 16,0 0 5-16,0 0-41 0,0 0 107 15,0 0-143-15,0 0 2 0,0 0 12 16,0 0-10-16,0 0 85 0,0 0-88 15,0 0 24-15,0-14 25 0,0 14 22 16,0 0-28-16,0 0 75 0,0 0-154 16,0 0-13-16,-18 0-3 0,18 0-7 15,0 0 66-15,0 0-67 0,0 0-8 16,0 0-6-16,0 0 8 0,0 0-12 16,0-18 18-16,0 18-45 0,0 0-4 15,0-16 3-15,0 16-9 0,21-10-9 0,-21 10 5 16,0-12-8-16,0 12 8 0,0-9-3 15,14 4 3-15,-14-4 16 0,12 3-13 16,-12 1-2-16,7-3-6 0,-7 4 15 16,11-8 21-16,-8 7-18 0,-1 1-4 0,1-3-3 15,-1 4 2-15,1-3-2 0,0 0 5 16,-3 1-16-16,2 2 3 16,0-4 5-16,-1 3-3 15,3-4 4 1,-1 1-1-16,-3 4-2 15,2-1 6-15,-2 0 23 0,3 1-10 0,-1-2 32 0,-2 2-40 0,4 1 3 0,0-1-6 0,-2 0-4 16,6-4-7-16,-4 3 0 0,0-1 6 16,-1 0-9-16,0-1 6 0,4 1-7 15,3-8 2-15,-5 4 4 0,-1 3 3 16,0 1-6-16,3-2-11 0,0-2 13 16,-3 5 6-16,-4 0 16 0,5 1-8 15,-3 2 10-15,3-2 1 0,2-3 39 16,-4 3-35-16,0 2-13 0,1-2-13 0,-1 1 1 15,6-5-9-15,2 2-8 16,-3-6 15-16,-5 7-3 16,0 2 5-16,2-2 1 15,7-4 1-15,-7 3-2 16,0 1 2-16,-1-1-17 0,1 2 20 0,0-2-4 0,1-2-4 16,-3 2 1-16,0 0-3 0,1 1 3 15,-1 1 21-15,5-10-20 16,-4 7-17-16,1 0 13 0,-2-1-5 0,0 2-13 15,1 1 57-15,2-6-36 0,-4 8 17 16,2-3-47-16,-1 5 31 0,2-4 1 16,2-4 2-16,-2 5-7 0,-1-1 8 31,2 0 3-31,-3 2-5 0,1-2 3 0,2 1 0 16,-4 2-3-16,-1-2 8 0,0 3-2 0,-1 0 6 0,4-1 10 0,-4 0-20 15,0 0-6-15,1 1-3 0,1 0 1 16,2-2 0-16,4-3 2 0,-3 2-2 15,2 0 0-15,-2 2 0 0,0-1 0 16,5-4 0-16,-6 5 0 0,-3 0 0 16,1 1 0-16,-2 0 0 0,0-2 0 15,0 1 0-15,0 1 0 0,0-1 0 0,0 1 0 16,0 0 0-16,0 0 0 0,0 0 0 16,0 0 0-1,0 0 0-15,0 0 0 0,0 0 0 0,0 0 0 0,0 0 0 16,0 0 0-16,0 0 0 0,0 0 0 15,0 0 0-15,0 0 0 0,0 0 0 16,0 0 0-16,0 0 0 0,0 0 0 16,0 0 0-16,0 0 0 0,0 0 0 15,0 0 0-15,0 0 0 0,0 0 0 16,0 0 0-16,0 0 0 0,0 0 0 16,0 0 0-16,0 0 0 0,0 0 0 15,0 0-32-15,0 0-149 0,0 0-174 16,0 0-276-16,0 0-1242 0,0 0 600 0,0 0-144 15,0 0 247-15</inkml:trace>
  <inkml:trace contextRef="#ctx0" brushRef="#br2" timeOffset="187705.6829">16444 11286 572 0,'0'-2'29'0,"-4"0"38"16,-2 0 186-16,3-1-84 0,0 2 6 15,1 0-7-15,-1 1 9 0,2-3-18 32,-1 3 141-32,2 0-143 0,0 0-19 0,0 0 13 0,0 0 39 0,0 0 28 0,0 0 336 15,0 0-236-15,0 0 28 16,0 0-14-16,0 0-44 0,0 0 7 15,0 0-209-15,0 0-11 0,0 0 9 16,0 0-17-16,0 0 15 0,0 0 80 16,0 0-63-16,0 0-16 0,0 0 8 15,0 0 1-15,0 0 67 0,0 0-66 0,0 0 11 16,0 0-1-16,20 0-5 0,-20 0-20 16,16 0 43-16,5 0-56 0,-21 13 7 15,23-13 5-15,-12 0-4 0,12 11 77 16,-11-11-90-16,2 7 4 0,-2-7-14 15,1 0-6-15,0 0-9 0,13 0 1 16,-15 0-24-16,-1 0-4 0,0 0 3 0,-2 0 0 16,6 0 12-16,-8 0-6 15,0 0 2-15,0 0-4 0,1 0 3 0,1 18-3 16,11-18 30-16,-10 11-23 0,1-11 6 16,1 0 8-16,1 10-1 0,12-10 35 15,-11 8-51-15,0-8-4 0,-3 5 0 16,3-5 17-16,-1 4 23 15,6 1 76-15,-9-2-81 0,-2-1-28 0,-1 2-14 16,3-1-8-16,2 6 0 0,-7-6 0 16,3 2 0-16,-5-5 0 0,3 4 0 15,0-2 0-15,11 4 0 0,-8-1 0 16,4-5 0-16,1 1 0 0,3 3 0 16,18-2 0-16,-18-2 0 15,0 0 0-15,-1 0 0 0,-3 0 0 0,2 0 0 16,2 0 0-16,-9 0 0 15,-1 0 0-15,0 0 0 0,0 13 0 0,4-13 0 16,-3 10 0-16,0-10 0 0,0 0 0 16,3 10 0-16,1-10 0 0,14 5 0 0,-10 0 0 15,0-5 0-15,-1 4 0 0,2-4 0 0,12 3 0 16,-15-2 0-16,-2-1 0 16,0 0 0-16,-3 4 0 0,0-2 0 0,5 4 0 15,-9-3 0-15,2-1 0 16,-2 2 0-16,2-2 0 0,8 1 0 0,-7 0 0 15,2-3 0-15,2 3 0 0,-1-2 0 16,1 0 0-16,15 1 0 16,-13 0 0-16,-1-1 0 0,0 0 0 0,-1 1 0 15,9 2 0-15,-13 0 0 16,0-3 0-16,-2 2 0 0,0-2 0 16,0 2 0-16,6 0 0 0,-5-1 0 0,1 0 0 0,0 0 0 15,4-2 0-15,14 4 0 16,-12-3 0-16,2 1 0 0,4-1 0 15,-1-1 0-15,-1 1 0 0,11 2 0 0,-15-3 0 16,-2 1 0-16,-4-1 0 16,-1 2 0-16,7-1 0 0,-7 1 0 15,-1-2 0-15,0 2 0 0,2 0 0 0,-2-1 0 16,7 1 0-16,-5-2 0 0,3 3 0 16,-1-1 0-16,2-2 0 0,17 2 0 15,-14-1 0-15,0-1 0 0,3 3 0 16,-2-3 0-16,1 0 0 0,12 0 0 15,-17 0 0-15,1 0 0 0,-2 0 0 16,-2 0 0-16,5 0 0 0,-10 0 0 16,0 0 0-16,1 0 0 0,-3 0 0 15,1 0 0-15,1 11 0 16,-1-11 0-16,1 0 0 0,0 0 0 0,0 0 0 0,5 0 0 16,-4 0 0-16,1 0 0 0,0 0 0 15,0 0 0-15,-3 0 0 16,5 0 0-16,-6 0 0 0,0 0 0 0,0 0 0 15,-1 0 0-15,0 0 0 0,0 0 0 16,0 0 0-16,0 0 0 0,0 0 0 16,0 0 0-16,0 0 0 0,0 0 0 0,0 0 0 15,17 0 0-15,-17 0 0 16,17 0 0-16,-17 0 0 0,0 0 0 16,0 0 0-16,0 0 0 0,0 0 0 15,0 0 0-15,0 0 0 0,0 0 0 16,0 0 0-16,0 0 0 0,0 0 0 0,0 0 0 15,0 0 0-15,0 0 0 0,0 0 0 16,0 0 0-16,15 0 0 0,-15 0 0 16,0 0 0-16,0 0 0 0,0 0 0 15,0 0 0-15,0 0 0 0,0 0 0 16,0 0 0-16,0 0 0 0,0 0 0 16,0 0 0-16,0 0 0 15,0 0 0-15,0 0 0 0,-14 0-138 0,14-17-910 16,-14 17-68-16,14 0-389 0,-8 0-155 15,8 0 271-15</inkml:trace>
  <inkml:trace contextRef="#ctx0" brushRef="#br2" timeOffset="189766.5429">18125 11563 652 0,'0'0'90'0,"0"0"101"0,0 0 88 0,0-15 58 15,0 15 163-15,0 0-331 0,0-8-8 16,-21 8-4-1,21 0 20-15,0 0 115 0,0 0-165 0,-13 0 7 16,13 0 23-16,0 0 10 0,0 0 30 0,0 0 160 16,0 0-162-16,0 0-25 0,0 0 28 15,0 0 22 1,0 0-15-16,0 0 159 0,0-14-174 0,0 14 8 16,0 0 34-16,0 0 17 0,0 0 154 15,0 0-267-15,0-8-32 0,0 8-19 0,0 0-9 16,0 0 6-16,0-6 77 0,0 5-110 15,0-2-11-15,0 2-18 0,0-4 27 16,20 0 64-16,-20 1-60 0,0 1-9 16,0-2-10-16,12 3 19 31,-12-1-2-31,16-6 45 16,-16 3-63-16,11 1-8 0,-2-1-7 0,-2-2 10 15,10-6 25-15,-9 7-26 0,1 0-10 0,-1-1-9 0,-1 3-2 0,0-3-4 0,7-3 0 0,-8 6 0 16,-1 0 0-16,2-1 0 0,1 1 0 15,7-4 0-15,-7 3 0 16,2-1 0-16,21-18 0 0,-22 17 0 16,-1-1 0-16,0 1 0 0,6-5 0 15,-9 9 0-15,-1 0 0 0,1 1 0 16,-1 1 0-16,0 1 0 0,6-2-13 16,-8 2 13-16,3-1 0 0,0 2 13 15,0 0-13-15,8-5 0 0,-5 1 0 16,2 2 0-16,1-4 0 15,0 3 0-15,2-6 0 0,10-4 0 0,-13 9 0 16,0-3 0-16,2 2 0 0,-5 1 0 16,3-4 0-16,-6 8 0 15,0 0 0-15,1 0 0 0,-5 0 0 0,0 0 0 0,0 0 0 16,0 0 0-16,0 0 0 0,19 0 0 16,-19 0 0-16,18 0 0 0,0-15 0 15,-6 15 0-15,-2 0 0 0,-1-12 0 0,3 12 0 16,5-12 0-1,-8 12 0-15,-3-8 0 0,-1 8 0 0,-2-7 0 16,1 7 0 0,-4 0 0-16,0 0 0 0,0 0 0 0,0 0 0 0,0 20 0 0,0-20 0 15,0 0 0-15,0 22 0 0,18-22 0 16,-18 0 0-16,22 0 0 16,-22 0 0-16,20 0 0 15,5 0 0-15,-17 0 0 16,-8 0 0-1,10 0 0-15,-10 0 0 0,6 0 0 0,-4 0 0 0,0 0 0 0,0 0 0 16,2 0 0-16,3 15 0 0,-1-15 0 0,1 16 0 0,1-16 0 16,1 11 0-16,15-11 0 15,-13 0 0-15,2 6 0 0,1-6 0 0,1 0 0 16,-3 0 0-16,10 5 0 16,-12-1 0-16,0 0 0 0,-3 0 0 0,0 0 0 31,4 4 0-31,-6-3 0 0,0 2 0 0,0 1 0 0,1-3 0 0,1 1 0 0,10 6 0 15,-7-7 0-15,4 0 0 16,0-3 0-16,3-2 0 16,18 3 0-16,-18-3 0 0,0 1 0 0,1 0 0 15,-4-1 0-15,0 0 0 0,8 7 0 0,-13-6 0 16,-1 3 0-16,-3-1 0 16,-1 2 0-16,9 4 0 0,-8-5 0 15,0 0 0-15,2-1 0 0,3 1 0 16,-1-1 0-16,14 0 0 0,-8-1 0 0,0-1 0 15,2-1 0-15,2 0 0 0,18 0 0 16,-19 0 0-16,0 0 0 0,-2 0 0 16,-5 0 0-16,1 0 0 0,14 0 0 15,-17 0 0 17,0 0 0-32,-2 0 0 0,0 17 0 0,12-17 0 0,-14 15 0 0,3-15 0 0,4 0 0 0,-2 10 0 0,4-10 0 15,17 0 0-15,-14 0 0 16,5 7 0-16,-2-7 0 0,1 0 0 0,19 0 0 15,-6 5 0-15,-7-5 0 16,-18 4 0-16,1 0 0 16,-3 1 0-16,2-1 0 0,-3-1 0 0,7 5 0 15,-4-2 0-15,-2-2 0 16,2 0 0-16,2-1 0 16,12 3 0-16,-10-4 0 0,-1 0 0 0,3-1 0 0,-2 1 0 15,-1-2 0-15,11 3 0 0,-13-1 0 16,12 6 0-1,-16-4 0 1,2-4 0 0,-3 4 0-16,2-1 0 0,8 0 0 0,-7-1 0 0,1-1 0 0,-1-1 0 0,1 2 0 0,8 3 0 0,-7-4 0 15,-1 2 0-15,-1-1 0 0,-1 1 0 16,2 2 0-16,8 0 0 0,-7-1 0 16,0-1 0-16,-1 0 0 0,2-1 0 15,3 1 0-15,-8 1 0 0,3-2 0 16,-4-1 0-16,1-1 0 0,2 2 0 15,11 3 0-15,-11-5 0 16,1 0 0-16,1 0 0 0,-2 0 0 16,6 0 0-16,-7 0 0 0,-4 15 0 15,-3-15 0-15,6 0 0 0,-3 0 0 0,4 0 0 16,-5 0 0-16,-2 0 0 0,3 0 0 0,3 0 0 16,-6 0 0-16,0 9 0 15,0-9 0-15,0 0 0 0,0 0 0 16,0 0 0-16,0 0 0 0,0 0 0 0,0 0 0 15,0 0 0-15,0 0 0 16,0 0-193-16,0 0-207 0,0 0-348 0,0 0-428 16,0 0-239-1,0 0-183 1,0-17-549-16</inkml:trace>
  <inkml:trace contextRef="#ctx0" brushRef="#br2" timeOffset="190887.8832">20343 11644 557 0,'0'0'70'0,"0"0"41"16,0 0 48-16,0 0 50 0,0 0 5 15,0 0 202-15,0 0-268 0,0 0-8 16,0 0 1-16,0 0 20 0,0 0 10 16,0 0 166-16,0 0-137 0,0 0 40 0,0 0 18 15,0 0 52-15,0-16-27 0,0 16 282 16,0 0-352-16,0 0-7 0,0 0-44 15,0 0-6-15,0 0 171 16,0 0-169-16,0-10-6 0,0 10-18 16,0 0 11-16,0-4-52 0,0-3 33 15,0 1-107-15,0 2 6 0,21-4-14 0,-21-1-7 16,37-8-2-16,-22 5-2 16,-1 3 0-16,0-2-1 0,-2 1-2 0,-2 3 2 15,11-7 0-15,-13 8 1 16,-2 2 6-16,1-1-9 0,0 3 4 15,10-6-7-15,-9 5 9 0,1-1 10 16,0 0-18-16,5 0 8 0,-2-2-1 0,14-5-23 16,-14 3 19-16,1 3-1 0,0-3 15 0,-1 3-3 15,8-5-12-15,-13 4-8 0,3 1 15 16,-3 2-5-16,1-2-2 0,9-3-5 16,4 1 17-1,3 1 20-15,-10 3-26 0,-2-1 9 0,2 0-11 16,-1 1 2-16,-2 0-1 15,12-5 1-15,-12 3-9 0,-2 3 11 0,1-3-5 16,0 1 5-16,4-5 9 16,-7 6-13-16,-3-1-1 0,1 0-2 0,-1 1 8 15,-2 1-8-15,0 1 7 16,-1 1-3-16,-1 0 1 0,0 0-2 16,0 0-1-16,0 0 9 0,0 0-9 15,0 0 10-15,0 0 9 0,0 0 6 0,0 0-1 16,0 0 14-16,0 0-32 0,16 0 6 0,-16 0-22 15,16 0 20-15,0 0 13 0,-16 0-11 16,17-14 1-16,-9 14 3 16,-1 0 22-16,1 0 27 0,3 0 81 0,-7 0-95 15,1 0 4-15,-2 0 6 0,-1 0 36 16,2 0 136-16,-4 0-134 0,2 0-42 16,0 0-4-16,1 0-9 15,2 17-3-15,9-17 9 0,-7 0-42 0,3 0-8 0,3 10-1 16,-2-10 11-16,12 6 10 15,-12-6-2-15,0 6 1 0,2-3 10 16,0 1 8-16,-3 1-8 0,17 5-6 16,-14-3-23-16,3 0 0 0,-1 1 4 15,0-1-4-15,18 7 0 0,-15-7 0 16,1-1 0-16,3-2 0 0,2-1 0 0,3 1 0 16,31-1 0-16,-26-2 0 15,-1-1 0-15,1 4 0 0,-3-4 0 16,27 4 0-16,-31-2 0 0,-1 2 0 15,-3-2 0-15,-1 3 0 16,-1-4 0-16,16 6 0 0,-19-3 0 0,-1 0 0 0,1 1 0 16,2-2 0-16,18 2 0 0,-17 0 0 15,-2-1 0-15,1-1 0 0,-1 0 0 0,0 1 0 16,15 6 0-16,-18-6 0 16,4 3 0-16,-5-3 0 0,4 2 0 0,14 5 0 15,-15-6 0-15,0 0 0 0,-1-1 0 16,-1-1 0-16,-1 2 0 15,11-1 0-15,-9-1 0 16,-5-1 0-16,0-1 0 0,1 1-11 0,3-1-390 0,-10 0-87 16,1-1-296-16,-1 0-319 0,-4 0-307 15,0 0-150-15</inkml:trace>
  <inkml:trace contextRef="#ctx0" brushRef="#br2" timeOffset="197451.8832">22967 1352 1183 0,'13'-8'120'16,"-2"1"49"0,-2 7 50-16,3-10 145 0,-10 10-253 0,-2 0-3 0,0 0 12 15,0 0 88-15,0 19 234 16,-23-19-223-16,23 22 3 0,-22-22-6 0,22 28-17 15,-32-5 6-15,-20 23 20 0,16-19-131 16,-11 7-26-16,-10 3 22 0,-12 6 15 16,-11 7-32-16,-119 57 0 0,81-44-67 15,-11 7-2-15,-7-1-3 0,-6 4 27 0,-136 70 66 16,150-73-32-16,2-4 11 16,13-6 9-16,14-4-5 0,16-8 10 0,-39 26 1 15,73-46-52-15,16-9-14 0,12-4-39 16,7-6 80-1,12-6-111-15,2-3 17 0,37 0-79 0,-12-26 12 16,3 26-67-16,3-25-63 0,28 1-404 16,11 5-287-1,-58 6 569-15,0 13 240 0,-12 0 34 16,0 0 22-16,0 0-104 0,0 0 42 0,-24 0-46 16,24 0-34-16,-26 0-35 0,10 14-5 15,-13-14-268-15,17 0 297 0,12 0-13 16,-18 11 44-16,18-11-3 0,-11 0 20 0</inkml:trace>
  <inkml:trace contextRef="#ctx0" brushRef="#br2" timeOffset="197889.227">20787 2492 2129 0,'-11'0'72'16,"-4"0"223"-16,7 0-77 0,-1 0-30 0,2 0-3 15,-1 0 22-15,2 0 7 0,-2 0 266 16,5 0-231-16,2 0-47 16,0 0-59-16,1 0-64 0,0 0-49 15,0-20 7-15,0-5-28 0,23 9 0 0,-23 4 0 16,18-3-26-16,-1-11 13 16,-17 13-7-16,21 0 14 15,-10-1-1-15,2 2 4 16,2-4-8-16,11-6-56 0,-11 11 10 0,1 5-6 0,0 0-21 15,1 6 29-15,0 0-23 0,17 27 18 0,-16-27 32 16,2 30 7-16,0-9-15 16,-2-1 23-16,12 21 31 0,-15-19-22 0,-2-1 10 0,-1-4 14 15,-3 4 20-15,0-4 17 16,4 14 56-16,-8-20-80 0,0-2-4 0,-1-1-23 16,0-2 5-16,-4 3 48 0,3-9-22 15,-3 0 10-15,0 0-13 0,0 0-11 16,-20 0-30-16,-13 0-2 0,9 0-9 15,-5 0 14-15,-5 0 8 0,-3 0-13 16,1 0 19-16,-30 0-38 16,35 0-49-16,4 0-259 15,8 19-269-15,3-19-431 0,9 19-1080 0</inkml:trace>
  <inkml:trace contextRef="#ctx0" brushRef="#br2" timeOffset="199671.3258">24144 6865 1107 0,'-16'0'81'16,"16"0"37"-16,-20 0 51 15,8 25-1-15,-5-25-19 0,-4 34-26 0,-38 21 94 16,19-17-82-16,-7 9 16 16,-9 7 0-16,-12 10-2 0,-96 81 11 0,68-64-124 15,-16 10 25-15,-9 6 60 0,-8 7 49 16,-6 6 49-16,-141 112 255 0,132-105-263 16,-2 3 3-16,3-1-18 0,3 0-14 0,4-6 2 15,-112 105 88-15,131-112-121 16,7-6 4-16,11-4-23 0,8-7-8 15,-62 65 15-15,88-86-101 0,4-4-43 0,7-3-12 16,10-11-5-16,4-3 19 0,-16 20 4 16,36-38 12-16,4-8-38 0,4-1-9 15,4-7-25-15,-3 7-71 0,6-11 77 16,-1-1 29-16,-1 0 2 0,0 0 6 0,-3 1 2 16,-14 9-9-16,10-7-9 0,-1-1 49 15,-3 2-17-15,0 1 17 0,-14 14 35 16,17-16-24-16,0-1 17 0,3 0-7 15,3-3-5-15,1-3 0 0,0 1 2 16,5-2-35-16,0-1-1 0,1 3-9 16,-3 0 2-16,-2 13 10 0,1-7-13 15,-3 3 2-15,1 3 2 16,-2 0 8-16,-2 4-2 0,-14 25 26 0,12-21-27 16,-3-1 6-16,0 1-5 15,-2-3 1-15,-14 24 4 0,17-27 2 16,1 2-30-16,0-1 26 0,2-3-2 0,4 1-2 15,-7 14 16-15,6-15 2 0,-2-2-24 16,4-1 0-16,-1 0-1 0,-13 14-18 16,12-14 19-16,-2 0 16 0,0-1-38 15,3 1 23-15,-2-2 1 0,-7 10-3 16,9-10 18-16,0 0-5 0,0-1-13 0,2-2 14 16,-13 11-22-16,12-11 17 0,-3 0-9 15,3-1 14-15,-1 0-1 0,-8 4 6 0,12-7-29 16,0-1 13-16,1 0-2 15,1-1-11-15,2-1 21 0,-1-1-40 16,2-1 34-16,0 0 1 0,0 1-16 0,0-1 60 16,0 1-43-16,0-1 36 15,0 0-15-15,0 0 23 0,0 0-1 0,0 0-14 16,0-19-12-16,0 19-8 16,0-15-12-16,0 15 8 15,0-19-2-15,0 8-20 0,0-9-50 0,0 10 0 16,0-3-5-16,0 1-20 0,0-2-9 15,0-15 4-15,0 10 75 0,0 1-19 16,0-3 2-16,0 1-27 0,0-23 49 16,0 26 35-16,19 0 51 0,-19 2-24 0,0 1-29 15,0 4 4-15,0 1 15 0,0 6-16 16,0 3-5-16,0 0-26 0,0 0 18 16,0 0 6-16,0 20-12 0,-17-1 7 0,17-19-1 15,0 27 5-15,-17-13 0 16,17 20-6-16,-12-17-4 0,12 0 0 0,-7 4-4 15,7-1 11-15,-4 18 46 16,4-20-9-16,-2 1-11 0,2-2-36 16,0 0 51-16,0-6-35 0,0 7 50 15,0-11-70-15,0-5 30 0,0 1-12 16,0-3 15-16,16 0 4 0,-16 0-25 0,0 0-5 16,0 0-8-16,0-16 30 0,0 16-21 15,7-14 8-15,-7 14-46 0,0 0 38 16,0-14-10-16,0 14 6 0,0-5 13 15,0 5-20 1,0 0-7-16,0-6-15 0,0 6-4 0,0-7-2 0,0-4 9 0,0 6 9 16,0 0 21-16,0 1-14 0,0-1 9 15,0-4-5-15,0 6 13 16,0 0 2-16,20 0-5 0,-20 0 5 0,0 0-5 16,13-2 5-16,-13 3 13 0,0 1-14 15,10-3-38-15,-10 1 49 0,0-2-24 16,6 1 29-16,-6 1-30 15,0 1-9-15,0-1 23 0,0 1 1 0,0 2-23 0,0 0 12 16,-19 0-15-16,19 0 16 16,0 0 19-16,-12 21-20 0,12-5 11 15,-9-16-15-15,9 18 15 16,-7-18 4-16,7 18-18 0,-5-3 9 16,3-15 16-16,0 8 15 0,2-8-5 0,0 0 28 0,0 0-4 15,0 0-22-15,0-29-32 0,22 12-5 16,-22-4 7-16,22-3-13 0,6-33 1 15,-14 29-25-15,1 2-9 0,-3 1 21 16,-1 3 11-16,10-6 53 0,-12 18-43 16,0 5 5-16,0 5 0 0,1 0-37 15,2 0 47-15,13 0-22 0,-12 19 35 16,0-19-14-16,-2 24-6 0,2-24 25 0,10 43-44 16,-12-27 22-16,-1 0-11 0,5 1 9 15,-2-1 6-15,-1-1-9 16,15 12 17-16,-16-15 21 0,-2 0 10 0,-2-3-4 15,-3-1-10-15,5 3-8 0,-9-7-11 16,0-2 3-16,0-1 16 0,0-1-12 16,0 0 0-16,-23 0-20 0,23 0-9 15,-26 0-35-15,8-19-45 0,-1 19-50 16,-27-18-389-16,25-6-20 0,-4 11-225 16,3 0-301-16,5-3-23 15,3-1 290-15</inkml:trace>
  <inkml:trace contextRef="#ctx0" brushRef="#br2" timeOffset="200555.8498">24378 6515 1461 0,'0'-17'127'0,"0"5"348"16,0 12-100-16,0-12-4 0,0 12 69 15,0-5 34-15,0 2 22 0,0-4 299 0,0 5-458 16,0-1-17-16,0 1 21 15,22 0 20-15,0 2 214 0,-22 0-370 0,23 0-23 16,-7 18-15-16,1-18 17 16,1 28-5-16,16 10 75 0,-16-14-197 15,0-1-42-15,-2 3-15 0,-3-4 0 0,12 20 0 16,-14-22 0-16,-1-7 0 16,-3-3 0-16,0-5 0 0,4-5 0 0,8 0 0 15,-8-30 0-15,0 6 0 0,-1-1 0 16,1-8 0-16,9-42 0 0,-12 34 0 15,-6-5 0-15,0 4 0 0,-2 1 0 16,0 5 0-16,0-13 0 0,0 31 0 16,0 8 0-16,0 5 0 0,0 5-5 0,-17 27-169 15,17-8-46-15,0 2-141 0,0 4-205 16,0 5-164-16,0 0-294 0,21 28-1420 16,-2-29 1238-16,-19-5 402 0</inkml:trace>
  <inkml:trace contextRef="#ctx0" brushRef="#br2" timeOffset="200905.5545">25063 6353 3313 0,'0'0'86'0,"0"-3"104"0,0 3 98 16,0 0 91-16,-24 0-36 0,24 25 136 15,-19-25-368-15,19 25-45 0,0-5-58 0,-9 2 32 16,9 2-22-16,0 30-3 15,0-25-40-15,0-3 26 0,27 1-6 16,-27-8 5-16,28 15 17 0,1-26-21 16,-12-3 14-16,0-3-7 0,-1-2 17 15,3 0-9-15,8-20-16 0,-19-9-23 16,0 11-3-16,-3-4-15 0,-5-1-18 16,0-33-94-16,-21 25 73 0,21 3 8 0,-36 1 27 15,16 4-1-15,-1 4 41 0,-19-5-16 16,18 20 49-16,6 4-11 0,2 0 9 15,3 0 24-15,-8 24 64 0,19 10-104 16,0-13-3-16,0 3-47 0,0 1-26 16,25-1-191-16,12 15-891 0,-14-23 267 15,1-4 31-15,3-12 138 16,-2 8 136-16</inkml:trace>
  <inkml:trace contextRef="#ctx0" brushRef="#br2" timeOffset="201125.1372">25381 6053 3372 0,'0'-12'281'0,"19"4"140"0,-19 0 95 15,15 4 20-15,2 4 435 0,-17 0-503 16,19 20-53-16,-3-20-40 0,-3 33-21 16,2-6-102-16,12 43-22 0,-17-33-230 0,-1 8 0 15,-3 4 0-15,0 2 0 16,1 46 0-16,-6-57 0 0,2-5-83 15,1-1-138-15,-1-10-147 0,4-9-234 16,12-9-859-16,-7-6 491 0,2 0-54 16,2-38-115-16,3 13 72 0,0-9 357 15</inkml:trace>
  <inkml:trace contextRef="#ctx0" brushRef="#br2" timeOffset="201337.4629">25764 5611 3542 0,'0'-8'166'0,"0"8"190"15,17 0 654-15,-17 24-440 0,23-5-48 16,-8 6 36-16,0 5 54 0,21 42 98 16,-18-31-565-16,1 4-145 0,2 6 0 15,-1 0 0-15,-4 4 0 0,17 57 0 16,-16-58 0-16,-2-2 0 0,3-3 0 16,-4-4 0-16,12 27-75 0,-14-44-147 15,-3-4-197-15,-1-2-264 0,0-7-128 16,-1-4-194-16,-1 1-1012 0,-6-11 995 15,0-1 202-15,0 0 231 0</inkml:trace>
  <inkml:trace contextRef="#ctx0" brushRef="#br2" timeOffset="201485.5736">25850 6251 3867 0,'-5'-5'432'16,"5"5"-71"-16,0 0 80 0,25 0-35 15,-25 0 31-15,47 24 319 0,-27-24-527 16,4 22-118-16,-1-22-84 0,2 19-151 15,-5-19-260-15,25 14-1114 0,-22-3 388 16,-2-11-137-16,7 0 85 0,-4 0 291 16</inkml:trace>
  <inkml:trace contextRef="#ctx0" brushRef="#br2" timeOffset="201837.642">26457 6241 3393 0,'-19'-7'183'0,"19"2"145"0,-23-1 111 0,1-6 479 15,22 6-582-15,-22 1-48 0,10 3-51 16,1-1-8-16,-14 3 5 0,14 0-181 16,-1 27-28-16,-1-9-15 0,1 2 1 15,2 5-9-15,-5 31-7 16,12-30 3-16,3 1-7 0,0-3-7 0,0 0-18 16,0 12-133-16,24-25 27 0,-24-6-35 15,25-1-14-15,-8-4-29 0,-2 0 9 16,24-19-159-16,-24-3 187 0,1 3-31 15,-3 5-32-15,-6-6-89 0,5-14-223 16,-12 14 384-16,0 3 91 0,0 1 68 16,0 1 78-16,0-2 226 0,-19 11 174 15,19 6-186-15,0 0 357 0,0 20-243 16,0-20 6-16,0 20-15 0,0-20-17 16,0 44 93-16,0-28-356 15,19 0-43-15,-19-1-53 0,15 0-75 0,-15 0-136 16,25 4-728-16,-15-11 146 0,2-3-247 15,1-5-230-15,1 0-25 0</inkml:trace>
  <inkml:trace contextRef="#ctx0" brushRef="#br2" timeOffset="202170.7115">26689 6283 3004 0,'0'0'239'15,"-12"0"716"-15,12 0-269 0,0 21-95 16,0-21-50-16,0 0-25 0,22 21 172 16,0 0-507-16,-22-8-46 0,29 3 0 0,-15 3-1 15,-1 3-10-15,-4 29 62 16,11-22-138-16,-20 4-25 0,7-1-23 0,-7 2 5 16,0 34-5-1,0-36 0-15,0 1 0 0,-25-4 0 0,25-1 0 16,-40 36 0-16,27-49 0 0,-1-1 0 15,-15 9 0-15,13-15 0 16,0-3 0-16,-1-2 0 0,-1 0-2 16,-12-1-97-16,17-2 4 0,3 0-44 15,2 0-19-15,1 0-82 0,3 0-115 16,4-16-734-16,0-3 364 0,0 5-178 0,0-2-91 16,25-6-189-16,-1-29-537 0</inkml:trace>
  <inkml:trace contextRef="#ctx0" brushRef="#br2" timeOffset="202336.8449">26582 5982 5222 0,'0'18'349'16,"0"-18"-35"-16,0 17 22 0,0-17-130 15,0 0-92-15,15 13-95 0,-1-13-267 0,-14 15-113 16,13-15-326-16,-4 12-299 15,3-12-335-15,10 11-916 0</inkml:trace>
  <inkml:trace contextRef="#ctx0" brushRef="#br2" timeOffset="202687.4559">26899 6067 2834 0,'0'0'128'0,"0"0"638"15,0 0-227-15,0 0-90 0,0 0-146 0,0 0-50 16,24 0 81-16,6 12-254 16,-13-12-35-16,1 0-34 0,-3 0-5 0,2 0-3 15,12 0-52-15,-20 0-14 16,1 0-24-16,-2 0-38 0,-8 0-20 16,9-16-188-16,-9 3 119 0,0 13-37 0,-22-16-5 15,22 16 37-15,-35-16 68 0,-7 7 40 16,17 9 126-16,0 0 57 0,0 0 64 15,0 0 92-15,6 26 33 0,-17-1 319 16,20-9-290-16,8 2 38 0,8-1 27 16,0 4 41-16,20 19 399 15,-1-19-429-15,7-1-69 0,7-1-112 0,6 2-66 16,5-6-98-16,49 7-108 0,-48-12-182 16,-1-3-303-16,-6-2-336 0,-4-4-438 15,24-1-1789-15,-41 0 1995 16</inkml:trace>
  <inkml:trace contextRef="#ctx0" brushRef="#br2" timeOffset="203353.4767">28727 5735 4049 0,'-23'-11'162'16,"23"1"98"-16,-18-13 485 0,18 10-373 16,0 1 23-16,0 0 26 0,0 2 15 15,0-8 340-15,0 9-498 0,0 2-86 0,0-3-110 16,0 6-59-16,18 0-23 0,-18-5 0 15,0 9 0-15,0 0 0 0,15 0 0 16,-15 20 0-16,0 9 0 0,11-12 0 16,-11 8 0-16,9 0 0 0,-9 3 0 15,4 3 0-15,3 39 0 0,-5-32 0 16,0-1 0-16,0 2 0 16,-1-3 0-16,9 27 0 0,-8-37 0 15,0-2 0-15,3-7 0 0,-1-4 0 16,-1-5 0-16,0 5 0 0,-3-13 0 15,0 0 0-15,0 0 0 0,-19 0 0 0,-13-17 0 0,10-4 0 16,-3 21 0-16,-5-22 0 0,0 22 0 16,-1-15-5-16,-21 15-6 0,31 0 11 15,2 0 5-15,6 25 2 0,5-25-3 16,8 50-4-16,0-30 0 0,28 2 0 16,-6-3 0-16,7 1 0 15,2-3 0-15,39 18 0 0,-32-27 0 0,-2 1-103 16,-3-2-174-16,-1-7-255 0,24 0-1064 15,-34 0 571-15,1 0-18 16,-4-22-84-16,-3 22 29 0,-2-28 352 0</inkml:trace>
  <inkml:trace contextRef="#ctx0" brushRef="#br2" timeOffset="203706.9754">28974 6041 2443 0,'0'0'138'0,"0"0"141"0,0 0 193 16,0 0 678-16,0 16-700 0,0-16-93 0,0 0-47 15,23 13 18-15,-23-13-12 0,49 0 70 16,-33 0-312-16,2 0-44 0,2 0-25 16,-2 0-8-16,11 0-1 0,-16 0 10 15,-2 0 0-15,-1-15-8 16,-1 15 3-16,-2-14-4 0,1-2-16 0,-5 7 2 16,-3-3-11-16,0 0-17 0,0-2-14 15,0-13-65-15,-18 14 57 0,18 0 39 16,-16 3 15-16,16 0-1 0,-21 4 36 15,-4 0-26-15,10 6 34 0,2 0 18 16,-4 23 73-16,4-23 10 0,-11 50 268 16,14-30-151-16,4 5 52 0,3-1-51 0,3 3-51 15,0-4-93-15,24 23-86 16,-24-24-19-16,29-1 0 0,-7-2 0 0,4-2-80 16,36 5-636-16,-27-14-64 15,1-2-393-15,3-6-267 16,6 0-164-1,0 0 336-15</inkml:trace>
  <inkml:trace contextRef="#ctx0" brushRef="#br2" timeOffset="204072.6712">29908 5944 2533 0,'0'0'111'0,"0"0"513"0,0 0-45 16,0 0-8-16,18 0 15 0,-18 17 30 15,45-17 408-15,-29 24-579 0,0-24-70 16,2 22-73-16,-4-9-61 0,-1 0-99 16,5 13-100-16,-18-13-42 0,10-3 0 15,-10 2 0-15,3-4 0 0,-3 6 0 16,0-12 0 0,0-1 0-16,0 1 0 0,0-2 0 0,0 0 0 15,0 0 0-15,-16 0 0 0,16-25 0 16,0 25 0-16,0-28 0 15,0-11 0-15,0 17 0 0,0-1 0 0,0 0 0 16,24-2 0-16,-24 4 0 0,27-16 0 16,3 21 0-16,-14 4 0 0,-2 4 0 0,0 2 0 15,8 0 0-15,-12 6-35 0,-3 0-99 16,0 0-105-16,-2 0-172 0,5 21-819 16,-5-5 443-16,0-16-203 0,2 12-143 15,2-12-90 1,4 0 202-16</inkml:trace>
  <inkml:trace contextRef="#ctx0" brushRef="#br2" timeOffset="204267.3379">30450 5851 4516 0,'0'0'155'15,"0"0"116"-15,0 0 192 0,0 0 152 0,0 0 632 16,0 0-792-16,0 0-151 0,0 23-155 16,0-23-133-16,25 21-16 0,-9 6 0 15,-16-13 0-15,0 2 0 0,20 1 0 16,-20-2 0-16,13 14 0 0,0-18 0 15,-13-1 0-15,12-3 0 0,-4-5-103 16,-3-2-165-16,7 0-832 16,-7 0 405-16,2-28-132 0,-2 28-82 0,-3-28-78 15,0-10-987-15,-2 13 1297 0,0-1 254 16</inkml:trace>
  <inkml:trace contextRef="#ctx0" brushRef="#br2" timeOffset="204445.5164">30520 5584 3415 0,'0'0'378'0,"0"0"142"0,0 0 65 15,0 26-23-15,0 4 154 16,17-16-444-16,-17 3-102 0,0-3-111 0,18 0-111 16,-18-1-175-16,26-1-785 0,-14 3 113 15,-2-15-188-15,3 10-116 0,1-10 123 16</inkml:trace>
  <inkml:trace contextRef="#ctx0" brushRef="#br2" timeOffset="204728.6787">30770 5720 4069 0,'-24'18'420'16,"24"-18"-46"-16,-20 0 162 0,20 0-21 0,0 0 32 15,-9 0-46-15,9 0 280 0,0 0-552 16,30 0-74-16,-12 0-97 0,3 0-52 16,29 0-6-16,-24 0 0 0,-2 0 0 15,1 0 0-15,-5 0 0 0,-4 0 0 0,7 0-5 16,-23 0-16-16,9 0-6 0,-9 20-4 15,0-20-8-15,-27 16 35 0,27 6 4 16,-34-9 16 0,15 1-25-16,-3 1 7 0,3 0 7 0,-17 15 47 0,21-13-24 15,5-4-2-15,10 3-15 0,-11-3-11 16,11 11 0-16,0-12 0 0,21 0 0 16,-21-4 0-16,36 1 0 15,-14 0-66-15,31 1-362 31,-25-6-11-31,2-2-196 16,0-2-140-16,1 0-299 0,25 0-1236 0,-32-23 1270 0,3 23 322 0,-2-17 285 0</inkml:trace>
  <inkml:trace contextRef="#ctx0" brushRef="#br2" timeOffset="205003.0908">31321 5850 3047 0,'0'-8'207'16,"0"1"221"-16,-22-7 784 0,22 6-613 15,0 3-86-15,-20-1-40 0,20 3 10 16,-11-2 235-16,11 5-473 0,0 0-86 15,-9 0-82-15,9 0-47 0,-9 22-30 0,2 3 0 16,3-9 0-16,2 1 0 16,2 2 0-16,0 5 0 0,23 9 0 15,-23-20 0-15,30-3 0 16,-7-5 0-16,2-5-48 0,3 0-62 0,31 0-262 16,-31-24 166-16,-1 24 18 0,-2-27 14 15,-8 10-2-15,8-17-91 0,-21 15 157 16,-4-1-12-16,0 0-31 0,-30 2-15 15,-20-13-88-15,18 20 193 0,-3 4 7 16,-3 7-51-16,2 0-53 0,3 0-138 16,-16 21-1076-16,31 10 259 0,7-14-12 0,11 2 338 15</inkml:trace>
  <inkml:trace contextRef="#ctx0" brushRef="#br2" timeOffset="225230.3624">17761 5034 496 0,'0'0'15'0,"0"0"-3"0,0-14 35 15,0 14 18-15,0-7 206 0,0 7-117 16,0-5 16-16,0 1-8 0,0 4-18 0,0 0 7 15,0-1 103-15,0 1-146 0,0-1-20 16,0-1-8-16,0 2-5 0,0-1-14 16,0-2 49-16,0 3-67 0,0 0-2 15,0 0-4-15,0 0 2 0,0 0 24 16,0 0-16-16,0 0 7 0,0 20 20 16,0-20-6-16,0 0 14 0,0 19 95 15,0-4-96-15,0-15 7 0,-20 16-8 16,20-16 11-16,0 12 15 0,0-4 48 15,0-8-98-15,-13 6 8 0,13-6-61 16,0 0 27-16,0 0-13 16,0 0-6-16,0 0-15 0,0-20 9 15,21 20 2-15,-21-16 14 0,0 16-23 16,15-24 3-16,-15-5 6 0,0 11-8 0,12-1-2 16,-12-2 4-16,0 4-25 15,0-6 19-15,0-20 14 0,0 19-8 0,0 7 10 16,0 0-7-16,0 0 3 0,0-12 1 31,0 16-10-31,0 2 2 16,0 2 2-16,0-1-3 15,0 0-5-15,13-7 32 0,-13 12-8 0,0 2 8 0,0 3-7 0,0 0 19 0,0 0-26 16,0 20-12-16,0-20 14 0,0 21-16 16,0-6 33-16,0 3-46 0,0 20-3 15,0-18 11-15,0 2 44 0,0-4-2 16,0 5 8-16,0 11 29 0,0-18-52 0,0-4-14 0,0-2 7 15,0-5 29-15,0 2 26 16,0-7 40-16,0 0-91 0,0-22-26 16,0 22 11-16,0-34 6 0,0 13 8 0,17-35-4 15,-17 23-23-15,0-3-12 32,14-4 26-32,-14-6-16 0,0-46-55 0,0 42-29 15,0-4-23-15,0 4-10 0,0 0 25 0,0 5 20 0,-19-35-47 16,19 44 99-16,0 7 21 0,0 4 4 15,-11 7 12-15,11 0-4 0,0-3 1 0,0 14-6 16,0 2-1-16,0 2 8 0,0 3-2 0,0 0 10 16,0 23-12-16,0-23 8 15,0 32 0-15,0-6 7 16,0 4 5-16,0 41 36 0,0-30-16 16,0 0 2-16,0 2 12 0,0-1 17 0,0-1-1 15,0 34 63-15,0-42-95 0,0-3-13 0,0-4-7 16,0-5-11-16,0 8-1 0,15-23 23 15,-15-4-5-15,0-2 11 16,0 0-39-16,10-34 2 0,-10-16-46 0,7 16-26 0,-7-4-10 16,0-6-32-1,0-6-40-15,0-5-51 0,0-68-330 16,-19 58 302-16,19-1 86 16,0-1 79-16,-16 9 45 0,16-42 25 0,0 62 18 0,0 8 8 15,0 8 0-15,0 7 7 16,0 6-4-16,0 5 80 0,0 4-35 0,0 19 3 0,19 1-17 15,-19 5 12-15,0 5 8 16,14 55 66-16,-14-32-110 0,0 5-25 16,0 7-7-16,0 3-11 0,0 72 45 15,0-74 55-15,0 0 49 0,0-4 65 16,-20-7 5-16,20-11-56 16,0 23-12-16,0-42-143 0,0-10-9 15,0-6 1-15,0-9-38 0,0 0-47 0,0-47-184 0,0 15 101 16,22-7 4-1,-22-6-21-15,0-12-12 0,18-71-146 0,-18 60 208 0,0-2 35 32,0 0 33-32,0 7 20 0,0 6 33 0,0-27 55 15,0 55-3-15,0 10 13 0,0 10 11 0,0 9 27 0,0 21 150 0,0 1-94 0,0 10-6 16,0 8 18 0,0 12-2-1,0 8-25-15,0 81-33 0,0-62-162 0,20 3-68 0,-20 3-49 0,0 0-3 0,17-3 35 16,-17 69-169-16,0-79 27 15,0-12-138-15,0-2-84 0,0-12-57 0,-19 29-123 16</inkml:trace>
  <inkml:trace contextRef="#ctx0" brushRef="#br2" timeOffset="225728.4329">17868 5099 526 0,'0'0'32'0,"0"0"79"0,0 0 48 16,0 0 82-16,0 0 71 0,0-20 279 15,13 20-359-15,-13-13-46 0,0 13-32 16,0 0 10-16,0 0-14 0,0 0 143 16,0 0-144-16,0 0 15 0,0 21-8 15,0-21-2-15,-21 22 85 0,21 5-138 0,-17-13-8 16,17 3 5-16,-11 0 10 16,11 1 8-16,-10 25 106 0,3-19-120 0,7 3-21 15,-5 6 15-15,2 6-9 16,1 2-22-16,0 61 110 0,1-42-120 0,1 7 12 15,0 6-17-15,-2 2 0 0,0 86-24 16,-4 92-37 0,3-88 22-16,2-85 26 0,-2-3-37 15,3 1-1-15,-2 71-85 0,0-77 37 16,2-1 16-16,-3 2 9 0,-1-3 16 16,1-1-3-16,-7 60-83 0,2-67 29 15,2-5-7-15,-4-3-4 0,1-8-32 16,-5 30-291-16,6-46 53 0,3-2-134 15,1-6-107-15,-2-5-209 0,2-4-51 16,1 3-398-16</inkml:trace>
  <inkml:trace contextRef="#ctx0" brushRef="#br2" timeOffset="226699.3376">15671 7638 1792 0,'-1'0'75'15,"0"0"55"-15,0 0 54 0,0 0 63 16,-1 0 5-16,0 0 386 0,0 0-255 16,1 0 12-16,-1 0-48 0,2 0-5 15,0 0-96-15,-2 0 134 0,2 0-197 16,0 0 92-16,0 16 70 0,0-5 32 0,0 20 352 15,0-7-404-15,0 5-71 16,0 7-81-16,0 3-60 0,0 7-107 0,0 51-6 16,0-43 0-16,-17-2 0 0,17-1 0 15,-10-5 0-15,-5 37 0 16,8-50 0-16,-2-1 0 0,1-6 0 0,0-5 0 16,1-5-40-16,-4 5-477 15,8-16-96-15,-3-2-228 0,6-3-273 0,-2 0-259 16,2-25-1156-16,0-9 1796 0</inkml:trace>
  <inkml:trace contextRef="#ctx0" brushRef="#br2" timeOffset="227266.6323">15283 7766 1999 0,'-2'-13'96'0,"-2"13"279"0,1 0-51 15,1-12-2-15,2 12 70 0,-3 0 26 16,2-9 314-16,1 4-459 0,0 5-43 15,0-5 8-15,19 3 78 0,-19-3 29 0,61 0 444 16,-29 2-446-16,5-1 24 0,7 1-89 16,8 0-69-16,63-8-64 15,-54 6-145-15,3-1 0 0,1-2 0 16,-4 2 0-16,-5-2 0 0,35-5 0 0,-57 7 0 16,-8 3 0-16,-6 0 0 0,-10 3 0 15,0-3 0 1,-10 3 0-16,0 0 0 0,0 0 0 0,0 0 0 0,-20 0 0 15,2 24 0-15,18-10 0 0,-16-14 0 16,16 15 0-16,0-15 0 16,-11 12-121-16,11-2-196 0,0-10-320 0,24 0-298 15,-24 0-322-15,29 0-203 0,13 0-1063 16</inkml:trace>
  <inkml:trace contextRef="#ctx0" brushRef="#br2" timeOffset="228166.8961">16330 7950 1512 0,'-1'0'95'0,"-1"0"549"15,2 0-426-15,-1 0 27 0,-2 0 418 16,3 0-237-16,0 0 10 0,0 0-33 15,0 0 5-15,0 0-58 0,30 0 258 16,7 0-358-16,-9 0-47 0,7 0-69 16,7 0-15-16,62 0 150 0,-42 0-110 15,6 0 16-15,7 0-5 0,1-13 2 16,75 13 70-16,-19 0-179 16,-31 0-58-16,-64 0-9 0,-10-9 5 15,-6 9-2-15,-7 0-8 0,-4 0 8 16,0 0 1-16,-10 0 0 0,0 0 7 0,0 0-7 15,0 0 0-15,-28 0 4 16,7 0-19-16,21 0-45 0,-19 0-60 0,19 0-60 16,-12 0-55-16,12 0-404 0,-9 0 197 15,9 0-74-15,0 0-180 0,0 0-171 16,0-21-1070-16,0 21 1048 16,0-22 234-16,0 11 236 15</inkml:trace>
  <inkml:trace contextRef="#ctx0" brushRef="#br2" timeOffset="228450.3697">17355 7777 2583 0,'0'0'99'0,"-19"0"105"0,19 0 552 0,0 0-317 15,-13 0 0-15,13 0-48 0,0 0 74 16,0 0 5-16,0 23 393 0,0-23-548 16,30 0-106-16,-14 21-74 0,4-21-30 15,25 40-38-15,-21-40-48 0,0 21-13 16,-2-11 6-16,-1-10 14 0,-3 16-29 15,11-5-9-15,-17-11-15 0,-4 0 7 16,-3 0-8-16,-5 6 3 0,0-3 1 16,0-3 27-16,-37 3 5 0,14 1-1 15,-7 4-1-15,-4 2 0 16,-38 15 14-16,33-12-8 0,2 3-7 16,5 1-7-16,3 1-9 0,-11 8-201 0,28-12-85 0,4-3-239 15,3-1-392-15,5-3-467 16,0-2-187-16</inkml:trace>
  <inkml:trace contextRef="#ctx0" brushRef="#br2" timeOffset="229300.2909">15286 8087 1615 0,'0'0'118'16,"-18"0"70"-16,18 14 85 15,0-14 338-15,0 0-303 0,0 0 12 16,0 0 48-16,0 0 37 0,-12 0 233 15,12 0-428-15,0 0-85 0,-11 0-44 0,4 0 16 16,0 0-6-16,-21 0 184 0,8 0-134 16,-8 0 3-16,-5 0-34 0,-8 0-22 15,-53 0 11-15,38 0-72 0,-8 0 11 16,-6 0-8-16,-7 0-2 0,-2 0-12 16,-85 10-12-16,80-10-3 0,1 0-1 15,5 13 7 1,-1-13-3-16,-41 19-9 0,72-13-2 0,4 2 8 0,6-3 3 15,7 1-3-15,6-2-7 0,-4-1-75 16,20-2-23-16,1-1-59 0,5 0-37 16,3 0-37-16,0 0-222 0,26 0 191 15,-26 0-114-15,28-16-107 0,-8 16-108 16,-1 0 3-16,18-14-495 0,-22 14 585 0,0-13 59 16,-4 13 91-16,-3-5 77 15</inkml:trace>
  <inkml:trace contextRef="#ctx0" brushRef="#br2" timeOffset="229743.7673">13879 8173 1445 0,'-5'2'134'0,"-1"0"96"0,-1-1 77 16,-7 4 477-16,8-3-355 0,-5 2 62 15,5-2 10-15,-4 1-55 0,3 0-97 16,-7 1 99-16,8-3-282 0,3-1-3 15,3 1 3-15,0-1-29 0,0 0-39 0,0 0-53 16,25-22-56-16,-25 22 9 16,23-23 1-16,-23 6 11 0,40-17-19 15,-27 14-8-15,-1 0 2 0,1 2 9 16,-1-2-11-16,-1 4 27 0,4-14-16 16,-8 21 16-16,-2 1-4 0,-3 2 0 15,0 3-8-15,3 3-4 0,-5 0 29 16,0 0 19-16,0 26 15 0,0-26 23 0,0 34 31 15,0 10 140-15,0-17-115 0,18 0-13 16,-18 1 20-16,15 1 9 0,8 27 145 16,-23-31-167-16,18-2 3 0,-18-1-35 0,18-5-21 15,-18-3-35-15,14 6-35 16,-8-15-7-16,-6-1 0 0,5-4 0 16,-5 0 0-16,0 0 0 15,0-29 0-15,0 29-19 0,-23-31-74 0,23 10-71 0,-49-18-349 16,28 21 200-16,-3 3-120 15,-1 2-110-15,1 13-264 0,1-9-244 16,-15 9-1508-16,24 0 1613 16</inkml:trace>
  <inkml:trace contextRef="#ctx0" brushRef="#br2" timeOffset="237165.3703">7251 7354 2212 0,'0'-5'48'0,"0"1"29"16,0-1 39-16,0-1 60 0,-16 1 85 15,16-4 471-15,0 5-305 0,0 1-30 16,0 1-62-16,-9-1-40 0,9-1 28 16,0 4-192-16,0 0 10 0,0 0 58 0,0 0 95 15,0 0 49-15,23 41 488 0,-23-19-465 16,24 3-94-16,-9 7-122 0,2 5-85 15,13 41-65-15,-17-39 0 0,-2 3 0 16,0-1 0-16,-11-2 0 0,12-3 0 16,-12 28 0-16,7-35 0 0,-7-5 0 15,0-5-124-15,0-4-144 0,0 6-880 16,0-15 354-16,0-6-273 0,-15 0-126 16,15 0-98-16,0-29 160 0</inkml:trace>
  <inkml:trace contextRef="#ctx0" brushRef="#br2" timeOffset="237480.2244">6764 7399 2155 0,'-11'0'223'0,"6"0"7"16,3-16 137-16,2 16 51 0,0 0 56 15,0-18 34-15,46 2 330 16,-18 16-467-16,10-20-43 0,5 9 11 0,13-1 2 16,73-11 211-16,-60 11-299 15,4 2 6-15,1-1-21 0,-5 2-68 0,-5 3-68 16,37-2-77-16,-64 5-25 0,-4 3 0 16,-13 0 0-16,-7 0 0 0,-10 24 0 15,-3-24 0-15,0 22 0 0,-31-22-128 16,9 22-150-16,-3-22-235 0,-28 23-1277 15,29-10 492-15,2-13-159 16,7 8 214-16,15-8 308 0</inkml:trace>
  <inkml:trace contextRef="#ctx0" brushRef="#br2" timeOffset="238029.0309">7932 7765 2057 0,'0'-2'104'0,"0"0"66"0,0-1 113 15,0 0 569-15,0 1-347 0,0 2 4 16,0 0-78-16,0 0-16 0,15 0-23 16,-15 0 361-16,0 0-404 15,0 0-59-15,0 0-30 0,13 22 11 0,1-2 137 16,-8-4-307-16,0 1-60 0,0 3-41 15,3-3 0-15,-4 3 0 0,2 13 0 16,1-6 0-16,-4-11 0 16,-4-12-80-16,1 0-141 0,-1-2-181 15,0-2-276-15,0 0-1177 0,0-19 664 16,0 19-76-16,0-27 146 0,0 10 301 16</inkml:trace>
  <inkml:trace contextRef="#ctx0" brushRef="#br2" timeOffset="238228.1976">8001 7518 5451 0,'-19'0'51'0,"19"0"158"0,0 15-47 16,-12-15-38-16,12 0-26 0,0 0-51 15,0 14-173-15,0-14-136 0,0 11-299 16,0-11-380-16,0 7-374 0,0-7 33 15</inkml:trace>
  <inkml:trace contextRef="#ctx0" brushRef="#br2" timeOffset="238649.0517">8206 7797 3796 0,'0'9'115'16,"0"9"328"-16,0-10-124 0,0-4-49 16,0 8 20-16,0-3 48 0,18 2 55 15,-4 11 335-15,-14-10-469 0,19-3-91 16,-9-1-43-16,-2 1 12 0,7 6 143 0,-8-10-138 16,0 0-38-1,-2 2-14-15,-3-2-12 0,1 0-30 0,-1 4 20 0,-2-6-68 16,0 1 0-16,0-4 0 15,0 0 0-15,0 0 0 0,0 0 0 16,0-20-1-16,0 20-35 0,0-23-37 0,0 23-35 16,16-44-156-16,-16 24 163 0,15 2 34 15,-15-3 30-15,22 1 19 16,-2-12-3-16,-8 21 26 0,0 0 21 16,2 3 19-16,-5 3 46 15,0 5 19-15,10 0 154 0,-11 0-165 0,0 17-35 0,1-17-42 16,0 30-22-16,9 2 0 0,-7-14 0 15,-4 2 0-15,-2 2 0 16,3-6 0-16,-4 0 0 0,8 7-115 16,-10-13-139-16,0-2-244 0,6-4-249 0,3-4-267 15,10 0-1499-15,-10 0 1224 0,0-18 358 0</inkml:trace>
  <inkml:trace contextRef="#ctx0" brushRef="#br2" timeOffset="238888.3912">9026 7567 5416 0,'0'0'31'0,"0"0"-7"16,0 0 28-16,0 0 112 0,0 0 463 16,0 0-194-16,0 0 0 0,0 0-66 15,0 0-53-15,20 0-105 0,9 19-88 16,-8-19-126-16,4 0-12 0,2 0-33 15,6 0-61-15,24 13-317 16,-32-13 91-16,-2 0-121 0,-3 0-72 0,-6 0-91 16,-2 5-196-16,-6-1-974 0,-6-4 768 15,0 0 179-15,0 5 249 0</inkml:trace>
  <inkml:trace contextRef="#ctx0" brushRef="#br2" timeOffset="239071.0098">9020 7799 5473 0,'23'4'306'16,"-7"-1"-8"-16,-16-2 88 0,28-1-21 15,-8 0 1-15,23 0 127 0,-18 0-408 16,2 0-103-16,0 0-153 0,-1 0-233 16,1-19-229-16,21 4-1343 0,-26 15 796 0,-2-18-70 15,-4 18 256-15,4-18 275 0</inkml:trace>
  <inkml:trace contextRef="#ctx0" brushRef="#br2" timeOffset="239629.7821">9843 7175 3104 0,'9'-14'325'15,"-6"14"15"-15,-1-7 112 0,1 7-38 16,-2 0 12-16,-1 0-27 0,0-5 450 16,0 5-427-16,0 0-39 0,0 25-68 15,0-9-3-15,0 30 65 0,0-14-304 16,0 3-73-16,0 4 0 16,0 1 0-16,0 2 0 0,19 42 0 0,-1-42 0 15,-18-3 0-15,22-3 0 0,-11-4 0 16,14 18 0-16,-15-31-60 0,0-4-149 15,0-7-177-15,-1-3-264 0,-3-1-140 16,8-4-1311-16,-11 0 946 0,0 0-40 0,0-17 388 16,-3 17 216-16</inkml:trace>
  <inkml:trace contextRef="#ctx0" brushRef="#br2" timeOffset="239862.5985">9567 7238 4460 0,'-6'-11'148'0,"1"-2"54"0,5 2 52 15,0-22 535-15,27 24-494 16,-9-3 4-16,6 3-14 0,38-16 192 16,-24 18-340-16,5-3-55 0,6 1-44 15,5 2-36-15,56-3 0 0,-57 7-12 16,0 3-43-16,-4 0-76 15,-9 0-138-15,-8 0-197 0,11 0-876 0,-30 0 374 16,-6 0-207-16,-7 17-46 0,0-17 224 16</inkml:trace>
  <inkml:trace contextRef="#ctx0" brushRef="#br2" timeOffset="240229.9501">10277 7444 2797 0,'0'0'1'0,"0"0"18"0,-13 0 80 0,13 0 100 15,0-16 554-15,0 16-309 16,0 0-44-16,0 0-56 0,-7 0-48 0,7 18 104 16,0 4-297-16,0-22 19 15,0 31 37-15,0-13 16 0,0 1 21 16,23 17 26-16,-5-21-175 0,-18 1-26 15,27-3-10-15,-10-4-1 0,21 2-15 0,-17-11-15 16,1 0-23-16,1 0-44 0,1 0-49 16,-1-23-31-16,22-8-193 0,-27 11 235 15,-2-1 32-15,-5 0 40 0,-3-2 11 16,-6-22 11-16,-2 22 59 0,-23 2 27 16,23 4 46-16,-36 3 73 0,16 6 50 15,-21 2 263-15,21 6-290 0,2 0-46 16,1 29-58-1,4-11-28-15,3 21-81 0,0-20-92 16,10 0-186-16,0-2-223 0,0 1-473 16,25-7-399-16,8 1-1415 0</inkml:trace>
  <inkml:trace contextRef="#ctx0" brushRef="#br2" timeOffset="241544.7539">10712 7456 1835 0,'0'0'113'0,"15"0"101"0,-15-15 113 0,0 15 130 15,10 0 13-15,-10-9 407 0,5 9-524 16,-5 0-99-16,0 0-45 0,3-5-9 15,1 2 135-15,-4 2-162 0,3 0-6 16,-1-1 1-16,1 2 49 0,4 0-38 16,8 26 108-16,-6-26-187 0,4 27-14 15,-1-12-9-15,2 5-24 16,10 17 10-16,-11-20-53 0,-2-3-3 0,2 1 1 16,0-7-7-16,17 0 5 0,-14-8-6 15,-2 0-4-15,1 0-7 16,-1-20-19-16,1 20-11 0,5-54-63 0,-12 32 58 15,-4-2 9-15,-4 1 8 16,0 1 5-16,0-14-23 0,0 22 32 0,-23 2-13 16,23 3-12-16,-18 9-52 15,18 0-40-15,0 0-374 0,0 22 185 0,0-22-106 16,0 29-148-16,23-14-227 0,-2 0-176 16,33 7-958-16,-24-22 1332 0</inkml:trace>
  <inkml:trace contextRef="#ctx0" brushRef="#br2" timeOffset="241798.3889">11318 6940 3082 0,'0'-20'154'0,"-25"9"222"16,11-8 676-16,14 14-542 0,-10 2-40 0,10 3 56 16,0 0 97-16,0 22-10 0,23 17 68 15,7-12-577-15,-10 5-104 0,1 5 0 16,0 3 0-16,22 50 0 0,-22-42 0 15,-2 2 0-15,-3 1 0 16,0-2 0-16,-1 1 0 0,4 40 0 16,-12-49 0-16,-1-4 0 0,-3-9 0 0,1-3-114 15,-3 11-454-15,-1-18-477 16,0-17-219-16,0-1 411 0,-17 0-109 16,17-25-112-16,-22 7 47 0,6-1 335 15</inkml:trace>
  <inkml:trace contextRef="#ctx0" brushRef="#br2" timeOffset="241953.0406">11143 7210 4314 0,'-6'-6'279'16,"5"2"159"-16,1 4 252 0,0 0 70 0,35 0-33 15,31 32 154-15,-20-6-779 16,11-26-102-16,6 24 0 0,6-24 0 16,71 13 0-16,-78-13-124 0,-6 0-319 15,-9 0-425-15,-6 0-680 0,-14 0-377 0</inkml:trace>
  <inkml:trace contextRef="#ctx0" brushRef="#br2" timeOffset="262494.1311">17659 13135 1571 0,'0'-5'59'0,"0"-2"42"0,0 2 37 0,0 0 136 16,0 5-188-16,0 0-23 0,0 0-2 16,0 0 19-16,-21 20 85 0,21 6-77 0,0-6 23 15,-11 5 20-15,11 3 23 16,0 8 13-16,0 47 142 0,27-30-87 0,-27 5 61 15,19 5 44-15,-19 9-3 0,20 3-84 16,-20 83-31-16,13-71-207 0,-13 0 6 16,0-2 3-16,0-3 2 0,0 67 49 15,0 33 16 1,0-95-63-16,0-55-11 0,0-1-23 16,0-4 8-16,-17 14-50 15,17-27 42-15,0 0-54 0,0-5-6 16,0-2-17-16,0-7-58 0,-8 0-117 0,8-18 156 15,0 18 54-15,0-41 28 0,0 12 6 16,0-5 18-16,0-55-58 0,0 36 31 16,0-6-30-16,0-7-14 0,0-5-82 15,-24-77-322-15,4 73 206 0,8-6 39 16,-4-2 58 0,4 3 32-16,-4 2 70 15,-6-57-3-15,13 70 52 0,3 7-14 0,2 7 0 0,4 5 6 0,0-29 9 0,0 43 53 16,0 1 26-1,0 4 37-15,-2 8 18 0,2 0 4 0,0 2 80 16,0 9-133-16,0 7-27 16,0 1-21-16,0 0-2 0,0 0 21 15,0 54 68-15,0-29-23 0,0 12-5 16,0 10 19-16,0 11 24 0,25 83 155 0,-7-61-142 0,-18 9-23 16,25 6-41-16,-13 1-15 0,0 0-25 15,12 83-13-15,-14-97-12 0,-2-6-3 16,-2-12-33-16,2-7-95 15,-1 28-493-15,-7-56 129 0,0-5-151 16,0-8-26-16,0-5 44 16,0-11 182-16</inkml:trace>
  <inkml:trace contextRef="#ctx0" brushRef="#br2" timeOffset="263190.1231">17663 14272 952 0,'0'0'127'0,"0"0"76"0,0 0 55 0,0 0 58 15,18 0 107-15,-18 0-250 16,0 0-18-16,0 0 14 16,0 0 27-16,0 0 267 0,0 0-260 0,0 0-19 15,0 0-51-15,0 0-20 0,0-24-9 16,0-2 74-16,0 8-106 0,0-3 7 0,0-6 1 16,0 0 23-1,0-4-3-15,0-32 79 16,0 30-134-16,0-3-3 15,0-1-23-15,18-4 21 0,-18-42-15 0,19 40-28 0,-19-5-10 16,12-2-1-16,-12 0-1 0,0-1 0 0,0-55-24 16,0 50 34-16,0 1-1 0,0-6-10 15,-18-1 32-15,18-64-45 0,-15 62 40 0,15-3-18 16,0-2 6-16,0-2 7 0,0-3-17 16,0-73 13-16,0 70-1 0,0-1-29 15,0-4 11-15,0 0 10 16,0-81-44-16,0 84 24 0,-21-3 1 15,21 3 11-15,-17 4 9 16,17 4 18-16,-22-52-32 0,1 67 24 0,21 0-30 0,-19 8 28 0,19-3 4 16,-23-51-5-16,23 50 3 0,-10-4-18 15,10-2-49 1,0-2 20 0,0-2-21-16,0-63 0 0,23 61 42 0,-23 4 1 15,26-1 19-15,-26 5-15 0,27 3 19 0,-5-36-6 0,-22 48 4 16,15 7 12-16,-15 4 14 0,0 4 1 0,0-17 20 15,0 26-37-15,0 0-2 0,0 5-25 16,-16-2 14-16,16-1-8 0,-16-10 7 16,16 10 11-16,0 3-9 0,-12 1 9 0,12 3-11 15,0-1-15-15,0 1-125 16,0 4-39-16,0 4-78 0,0 0-58 16,0 0-56-16,0 0-394 0,0 0 338 0,0 0-54 15,0 0-17-15,0 0 12 0,0 14 143 0</inkml:trace>
  <inkml:trace contextRef="#ctx0" brushRef="#br2" timeOffset="265854.9433">15548 16406 410 0,'18'0'6'0,"-18"0"24"0,0 0 17 16,0 0 149-16,0 0-56 16,0 0 3-16,0 0 58 0,-17 15 47 0,17-15 306 15,0 0-307-15,0 0-44 0,0 0-17 16,0 0 33-16,0 0 70 0,-10 0 421 16,10 0-314-16,0-15-29 0,0 15-68 15,-6 0 72-15,6-16 20 0,-3 6 465 16,1 10-469-16,-2-10-71 0,4 10-47 15,-2 0 2-15,-1 0 83 0,1 0-280 16,0 0-63-16,0 0-11 0,2 17 0 16,0-17 0-16,0 54 0 15,0-23 0-15,0 5 0 0,21 3 0 0,-21 7 0 0,21 51 0 16,6-50 0-16,-13 3 0 16,-1-6 0-16,1-4 0 0,7 29 0 15,-2-22 0-15,-7-20-84 16,-6-20-143-16,-2-3-198 15,-1-1-292-15,-1-3-226 0,0 0-272 0,-2-22-1429 16,0 22 1624-16,0-31 413 0</inkml:trace>
  <inkml:trace contextRef="#ctx0" brushRef="#br2" timeOffset="266146.9032">15153 16315 3447 0,'-4'0'162'0,"-6"0"503"0,6 0-203 16,0 0-44-16,4 0 71 0,0 0 25 16,22 0 41-16,19 0 395 0,-10 0-651 0,9 0-130 15,7 0-108-15,9 0-61 16,68-20 0-16,-57-3 0 0,-3 23 0 15,-4-20 0-15,-8 20 0 16,-7-12 0-16,13 12 0 0,-41 0 0 0,-8 0 0 0,-6 22 0 16,-3-22-71-16,-40 21-514 15,21 2-96-15,-10-23-176 0,0 16-291 16,-5-16-261-16,-1 0 42 0</inkml:trace>
  <inkml:trace contextRef="#ctx0" brushRef="#br2" timeOffset="268192.9996">15929 16847 2443 0,'0'0'134'0,"0"0"27"15,0 0 69-15,0 0 31 16,0 0 31-16,0 0 332 0,0 0-339 16,0 0 19-16,0 22-126 0,0-22-62 15,0 17-37-15,17 6-59 0,-17-11 12 0,20 1-23 16,-20 1-28 0,13-1 0-16,-13 1-72 15,13 8-411-15,-13-12-23 0,8-1-121 0,-8-5-191 0,0 1-48 0,5-5-411 16</inkml:trace>
  <inkml:trace contextRef="#ctx0" brushRef="#br2" timeOffset="268351.9547">15910 16554 2718 0,'0'0'129'0,"0"22"71"0,0-22 27 15,0 24-49-15,19-24-84 0,-19 39-272 16,15-25-91-16,-15-2-199 0,15 2-246 15,-4-3-39-15,-3 3 127 0</inkml:trace>
  <inkml:trace contextRef="#ctx0" brushRef="#br2" timeOffset="268654.7072">16157 16937 2992 0,'0'0'110'0,"0"0"430"15,0 0-134-15,0 21-60 0,0-21-64 16,0 18-75-16,0-18-84 0,0 19-17 16,0-19-91-16,0 10-11 0,0-10 5 15,0 0-4-15,23 0-15 0,-5 0 1 16,-18-25 18-16,18 25-14 0,-8-24 6 16,-10 9-1-16,21-15 5 0,-15 14-24 15,1 4 29-15,-2-2 0 0,-1 3 15 16,-1 11 56-16,6-10 46 0,-2 10-12 15,-1 0 0-15,-1 0-1 0,2 0 40 16,10 18-41-16,-10 3-78 0,1-6-27 16,0 2 64-16,-1-2-77 0,2 0-85 15,8 12-362-15,-11-12-26 0,3-4-252 16,-1-4-201-16,3-7-222 0,18 0-579 0</inkml:trace>
  <inkml:trace contextRef="#ctx0" brushRef="#br2" timeOffset="269526.5389">17745 13786 1850 0,'-15'45'209'0,"6"-25"17"0,9 8 108 16,0 2 27-1,0 7 102-15,0 63 543 16,0-41-528-16,0 10-115 0,18 11-85 0,-18 7-28 15,19 9-57-15,-1 109 48 0,-18-96-128 0,13 7-13 0,-13 1 14 0,11-1 49 16,4 114 43-16,-8-119-99 16,2 5-12-16,-2 1-2 0,-2 1-4 15,-2-2-3-15,2 112-34 0,-5-112-23 16,0-1-28-16,0-2 20 0,0-7-8 16,0 88-19-16,0-105 6 0,-19-4 0 15,19-8 2-15,0-5-3 0,0-6 15 0,0 51-19 16,0-67-2-16,0 1-9 0,0-6 9 15,0-4 11-15,16 27-34 0,-16-41-5 16,0-8-47-16,0 0-29 0,0-9-125 16,0-5-115-16,0-5-593 0,0 0 170 15,0-34-139-15,0 11-227 16,0-2-101-16,-20-9 382 0</inkml:trace>
  <inkml:trace contextRef="#ctx0" brushRef="#br2" timeOffset="270506.1365">16849 16624 414 0,'0'0'5'16,"0"-19"1"-16,0 19 6 15,0-24 23-15,0 5 32 0,-30 19-3 0,30-10 71 16,-32 10 100-16,15 0 83 15,-17 0 332-15,19 0-408 0,-3 0-43 16,-20 19 404-16,29-19-375 0,1 0 66 16,1 17 52-1,1-17 35-15,-1 0 275 0,3 11-436 0,2-11-46 0,-1 0-3 16,2 0 64-16,1 0 305 0,0 0-300 16,0 0-26-16,0 0-49 0,0 0-6 15,0 0 1-15,25-16 176 0,9 16-146 16,-8 0-2-16,10-12-45 0,8 12-41 15,65-15-38-15,-43 15-64 0,5-10 0 16,1 4 0-16,3 0 0 0,-6 2 0 16,56-2 0-16,-73 5 0 0,-7 1 0 15,-8 0 0-15,-9 0-36 0,6 0-98 0,-25 0 29 16,-5 0 24-16,-3 0 5 0,-1 0 9 16,0 0 5-16,-28-19-94 0,-2 19 77 15,11 0-12-15,0-17-2 0,0 17-48 16,-13-13-258-16,19 13 114 0,0 0-93 15,3 0-31-15,10 0-90 0,-14 0-88 0,6 0-612 16,4 0 677-16,4-21 124 0,0 21 150 16,0-15 73-16,0-1 80 0,0 16 124 15,0-15 58-15,0 15 61 16,0-10 56-16,0 10 87 0,0-7 456 0,0 7-305 16,0 0-9-16,0 0-55 0,0 0-30 15,0 0-74-15,0 0 148 0,0 0-181 16,0 0 49-16,19 0-23 15,-19 0 57-15,20 0 123 0,7 17-253 0,-8-17-35 16,3 17-16-16,-1-17-34 0,4 12-22 16,26-12 12-16,-24 13-75 15,-2-13-16-15,-2 0-3 16,-3 0-2-16,12 8 48 0,-25-3-18 0,2-2-10 0,-9 2-18 16,0-1-5-16,0 2 0 0,-27 9 0 0,-11-7 0 15,13 2 0-15,-4 2 0 0,-3 0 0 16,-33 19 0-16,34-15 0 0,0 3 0 15,2-2 0-15,4 4 0 16,2-4-13-16,-10 20-394 0,17-18-69 0,6 0-296 16,4-3-315-16,1 2-344 0,1 11-1403 15</inkml:trace>
  <inkml:trace contextRef="#ctx0" brushRef="#br2" timeOffset="272013.8925">15150 16656 1312 0,'10'2'23'0,"-10"4"50"0,0 4 243 15,11-10-92-15,-11 0 8 16,0 1-8-16,0-1 19 0,0 0 310 15,2 0-244-15,-2 0-7 0,0 0-13 16,0 0 18-16,0 0-6 0,0 0 146 0,0 0-252 16,0 0 0-16,-20 17 18 0,20-17 29 15,-40 0 179-15,21 15-232 16,-10-15-24-16,-2 0-23 0,-3 12-11 0,-6-12-29 16,-50 4 12-16,41 3-86 0,-8-7-11 0,-1 4-8 15,-3-1-6-15,-51 5 16 16,56 0-3-16,2-2-13 0,1 0-7 15,7 3 2-15,3-2-15 0,-25 7-13 16,37-11 30 0,8-3 4-16,4 3 3 0,5-3-3 0,-2 0 1 0,12 0-5 0,2 0-9 15,2 0 2-15,0-19-6 16,0 19 8-16,0-15-4 0,18 15 9 0,-18 0 0 16,0-10 11-16,16 10-32 15,-16-7-10-15,15 7-14 0,-15 0 17 0,0 0-26 16,11 0-32-16,-11 0 15 0,0-3-49 15,0 3 59-15,0 0 17 0,0 0-23 16,0 0 0-16,0 0-70 0,0 15 75 16,0-15 2-16,0 0 1 0,0 0 4 15,0 0-15-15,0 0-9 0,0 0 62 16,-13 0 11-16,13 0 1 0,0 0 3 16,-13 0 1-16,13 0 0 0,-12 0-52 0,12 0 58 15,-7 0 20-15,3 0 37 0,-1 0 154 16,1 0-141-16,0 0-6 0,1 0-1 15,0 0 3-15,-1 0 45 0,0 0-87 0,1 0-7 16,-1 0 13-16,0 0 31 16,-2 0-9-16,-6 0 42 0,3 0-74 0,4 0 14 15,-4 0 21-15,5 0 15 0,-5 0 106 16,7 0-90-16,-3 0-14 16,5-19-17-16,0 19 24 0,0 0-12 0,0 0 67 15,0 0-96-15,0 0-4 16,0 0-11-16,0 0-31 0,0 0 71 0,0 0-36 15,0 0 28-15,13 0-50 16,-13 0-6-16,0 0-4 0,14-12 0 16,-14 12 0-16,7 0 0 0,-7-13 0 15,11 13 0-15,5-22 0 0,-7 16 0 0,-1-4 0 16,4 0 0-16,-3-4 0 0,2-1-10 16,12-11-13-16,-13 9 7 0,2 0 12 15,-3 2-1-15,3 0 3 0,5-5 2 16,-10 12 8-16,0-1-10 0,-1 3 3 15,-3 2 5-15,-1 1-6 0,0 2-7 0,-2-3 10 16,0 4 5-16,0 0-9 0,0 0 24 16,-20 0-26-16,20 24-2 0,-20-24-2 15,4 17 7-15,0-5 7 0,-4 1 7 16,-20 20-7-16,19-18-9 0,-1-1 2 16,4 3 0-16,2-2-1 0,-11 9-9 15,20-14 8-15,-1-4-3 0,3 2-4 16,2-4 0-16,3 3 6 0,0 1-16 15,0-6 17-15,21 2-8 0,-21 0 34 16,27-1-44-16,9 8 16 0,-16-6-9 16,3 4 19-16,1 1-18 15,1 1 3-15,2 2-24 0,29 12-50 0,-27-12 21 16,-1 2 24-16,-3-4 24 0,-2-1-6 16,16 4 21-16,-26-8-3 0,-4-5 0 15,1-1-5-15,-6 0 3 0,-2-19 0 0,-2-14-1 16,0 11 5-16,0-3 2 0,-24-3-14 0,24-4 9 15,-28-33-34-15,-1 36 42 16,12-1-39-16,3 6-27 0,3 5-65 0,11-1-131 16,-15 5-744-16,15 15 258 15,0 0-257-15,0 0-136 0,26 0-190 0</inkml:trace>
  <inkml:trace contextRef="#ctx0" brushRef="#br2" timeOffset="276293.3403">16101 9595 1783 0,'0'0'258'16,"0"0"-89"-16,-16 0 51 15,1 0-200-15,15 0-10 0,-19 0 0 16,4 19 8-16,0-19-2 0,-22 37 36 0,14-16 0 16,-2 1 32-16,-3 7 46 0,-6 5 28 15,-39 42 187-15,32-31-147 0,-3 5 14 16,-5 7 38-16,1 2 27 15,-5 5-36-15,-52 70 173 0,53-62-275 0,5-3-29 16,-1-3-59-16,6-5-22 0,2-3-20 16,-19 34-29-16,37-55-11 0,6-9-79 15,0-6-98-15,10-5-239 0,0-1-861 16,6-13 470-16,0-3-25 0,0 0 204 0,0 0 136 16</inkml:trace>
  <inkml:trace contextRef="#ctx0" brushRef="#br2" timeOffset="277018.6253">14995 10781 2151 0,'0'0'72'16,"0"0"57"-16,0 0 33 0,0 0 58 16,0 0 16-16,-6 0 332 0,6 0-238 15,0 22-18-15,0-22-68 0,0 19-46 16,0-1-20-16,0-18-147 0,0 14 4 16,0-14-30-16,16 0-4 0,-16 0-5 15,20 0-5-15,-20-30 0 0,25 13 18 16,-12-4-35-16,5-4-19 15,-2-4 4-15,15-27-32 0,-13 28 59 16,-9 1 13-16,-3 3-36 0,-1 2 51 0,-4-10 14 16,-1 25 16-16,0-1-24 0,0 4-4 15,-27 4-5-15,27 0-10 0,-18 0-8 0,0 26 23 16,18-26 5-16,-21 27 19 16,21-10-25-16,-22 24 1 0,8-19-26 0,5 3 19 15,1-1-5-15,8 2-14 16,-9-1 30-16,2 23 31 0,2-28-10 15,2 0-5-15,1-3-5 0,0-2-5 0,0-3 10 16,-2 5 16-16,3-13-47 0,1 0 22 16,0-4 4-16,0 0-12 0,0-22-4 15,0 22-21-15,0-24 15 0,0 24 2 16,0-34-26-16,0 15 8 0,14-20-52 16,-14 20 48-16,0-1-28 0,0 1 24 15,0 2 1-15,0-12 5 0,10 18 9 16,-10 3 0-16,0-1-9 0,0 5 9 15,0 2 0-15,0-1-10 0,6 3 15 16,-4 0-1-16,5 0 6 0,-3 0-1 16,16 18 16-16,-9-18-5 0,1 19 14 0,4-19-9 15,-1 27 33-15,-1-12-12 16,20 20 58-16,-3-3-3 16,-4-3 70-16,-16-15-77 15,-3-4 14-15,-4-1-13 0,-1-1-4 0,-2 6 34 16,-1-8-91-16,0-2-6 0,0 1-13 15,0 0-11-15,-27-2-11 0,-2 0 3 16,9-2 5-16,-2-1-16 0,1 0-24 0,1 0-69 16,-17 0-360-16,23 0 75 0,4 0-254 0,10 0-177 15,0 0-341-15,0-18 35 0</inkml:trace>
  <inkml:trace contextRef="#ctx0" brushRef="#br2" timeOffset="277509.3604">16870 9700 1463 0,'0'0'71'0,"-26"0"53"15,2 20 286-15,12-20-187 0,12 12 13 16,-14-12 25-16,14 0 46 15,-8 0 321-15,8 0-338 0,0 6-9 0,0-6-32 16,-6 7 12-16,2 3-20 0,-11 20 117 16,2-9-219-16,-2 6-20 15,-6 7-24-15,-3 6 49 0,-36 57 135 16,27-37-131-16,-5 5-56 0,0 6-30 0,0 4-17 16,1-1-19-16,-33 71-7 0,37-74-28 15,5-13 17-15,5-5-6 0,5-7-10 16,-3 22-3-16,18-46-47 0,1-2-27 0,2-10-70 15,0-1-37-15,0-3-52 0,23-5-342 16,-7-1 176-16,-16 0-110 0,0 0-94 16,15 0-129-16,-15 0-750 0,0 0 849 15,0-15 187-15</inkml:trace>
  <inkml:trace contextRef="#ctx0" brushRef="#br2" timeOffset="277968.1667">16313 10862 2445 0,'0'0'107'0,"0"10"65"0,-19-10 64 15,19 0 42-15,0 0 34 0,0 8 387 16,0-8-366-16,0 5-52 0,0-2-72 16,0 0-45-16,0 3-33 0,21 4 103 15,-21-6-110-15,20 2-17 0,-20-4-4 16,0 2-33-16,13-1 38 0,-13-1-70 15,0-2 39-15,0 0-23 0,0 0-5 16,0 0-8-16,0-19-40 0,0 19 3 0,-18-21-46 16,18 7-35-16,-24-2-59 15,-3-20-141-15,10 14 167 16,1 3 37-16,1-1 19 16,2 2 20-16,-6-11 8 0,13 18 17 15,2 0 4-15,4 4 9 0,0 3-4 0,0 0 13 0,20 3 19 0,8 1 10 16,-10 0 3-16,6 18 15 0,-2-18 3 15,3 18 14-15,25 2 72 0,-28-20-61 16,1 23-22-16,-4-23 26 0,-3 19 21 16,11-1 89-16,-20-18-113 0,-2 13 6 15,0-7 22-15,-4 1-9 0,-1 9 52 16,0-10-124-16,-27 3-16 16,27-1-16-16,-30 0 0 0,9 3-6 0,-21 6-3 15,18-8-5-15,3 3-30 0,0-4-75 16,1 3-135-16,-8 6-730 0,19-12 152 15,1 0-241-15,8-1-283 0,0-4 128 0</inkml:trace>
  <inkml:trace contextRef="#ctx0" brushRef="#br2" timeOffset="282854.9415">7918 13683 2420 0,'0'0'96'0,"0"0"106"15,0 0 584-15,0 0-296 0,0 0-29 0,0 0-73 16,0 0-61-16,0 0-97 0,0 0 29 15,0 0-214-15,0 0-38 0,0-20-8 16,0 20 4-16,0-37-1 0,0 23-14 16,0-1 14-16,-22-2 18 0,22 1-15 15,-22 3 22-15,-9-13-43 0,10 17 14 16,-2 1-17-16,-5 5 51 16,-2 0 17-16,-34 3 113 15,31 0-89-15,-1 27 7 16,-3-10 0-16,4 5 35 0,-26 31 78 0,34-24-106 0,2 5-23 0,5 0-1 15,5 2 1-15,6 1-12 16,3 38 34-16,4-36-46 0,0 2 13 0,23 2 23 0,-23 1 23 16,24 2 29-16,3 50 137 0,-13-42-109 15,0 1 6-15,-14-1-10 0,23 1-62 16,-1 52-40-16,-12-60-50 0,-2 0 0 16,2-5 0-16,-3-4 0 0,14 29 0 15,-15-37-11-15,4-1-68 0,-5-5-83 16,2 0-89-16,-4-4-101 0,0 9-616 15,-3-15 331-15,1-9-276 0,-1 1-106 16,0-6-168-16,0 0 28 0</inkml:trace>
  <inkml:trace contextRef="#ctx0" brushRef="#br2" timeOffset="283066.0086">7486 14475 3154 0,'0'-10'160'0,"0"-1"155"0,0-4 649 0,0 9-519 16,0-2-50 0,44-7 657-16,-28 14-802 0,0 0-105 0,3-2-61 15,-1 3-67-15,26 0-232 0,-24 0-57 16,2 20-160-16,1-20-262 0,1 14-284 16,23-2-1370-16,-25-12 1371 0,-1 13 341 15</inkml:trace>
  <inkml:trace contextRef="#ctx0" brushRef="#br2" timeOffset="283411.125">7992 14420 4159 0,'-20'0'135'0,"20"19"106"0,-15-19 73 0,15 18 62 15,-14 1 184-15,1-5-353 0,13 1-35 16,0-1-61-16,-7 4-30 0,7-2-44 15,0 20-58-15,25-20 14 0,-25 3 4 16,29-4-28-16,-14 0 28 0,23 0-145 16,-19-12 70-16,2-3-1 0,0 0 4 15,-3 0 2-15,-1-25 17 0,10-2-47 0,-18 11 67 16,-3 1-15-16,-6-4 3 16,0 2 11-16,0-17-31 0,-27 19 44 15,27 1 2-15,-33 0 17 16,16 4 13-16,-2 2 21 0,-17 0 55 15,20 8-39-15,4 0 1 0,-1 0 1 0,5 0-8 16,1 18 46-16,7 2-75 0,0-20 20 16,0 20-69-16,21-20-29 0,-21 18-75 15,48-6-580-15,-27-12 71 0,0 9-112 0,2-9-127 16,2 0 44 0,21-26-436-16</inkml:trace>
  <inkml:trace contextRef="#ctx0" brushRef="#br2" timeOffset="283683.2691">8289 14427 3209 0,'1'0'227'16,"0"-2"161"-16,-1 2 101 0,0 0 2 16,0 0 172-16,0 0-396 0,0 0 4 0,0 19-12 15,0-19 8-15,0 15-125 0,23 2-44 16,-10-8-80-16,-13 1 21 0,17-10-23 16,-7 13 4-16,13 2 8 0,-13-12-24 15,4-3-3-15,-2 0-14 0,2 0 4 16,-2 0 1-16,11-21-52 0,-16 21-5 0,4-23-11 15,-3 23-5-15,-3-31 6 0,7-3 1 16,-10 17 18 0,-2 1 45-16,2-1-50 0,-2 1 44 0,0 5 39 15,-18-7 19-15,18 12-45 0,0 1 6 16,0 2-57-16,0-1-107 0,0 4-451 16,0-3-23-16,0 3-161 0,0 0-181 15,0 0-85-15,0 0 164 0</inkml:trace>
  <inkml:trace contextRef="#ctx0" brushRef="#br2" timeOffset="283943.4138">8752 13684 4585 0,'0'-1'158'0,"0"1"504"15,0 0-111-15,0 31-44 0,0-15-28 16,0 5-21-16,0 29 130 0,0-22-441 15,0 3-91-15,28 3-56 0,-28 3 0 16,40 45 0-16,-26-40 0 0,2 3 0 16,0-1 0-16,-1-1 0 15,0-1 0-15,15 25 0 0,-19-38-56 0,2-7-87 16,-5-2-97-16,-2-3-128 16,-1-7-140-16,2 5-778 15,-6-14 374-15,-1 1-55 0,0-2-106 0,0 0 29 16,-24-25-241-16</inkml:trace>
  <inkml:trace contextRef="#ctx0" brushRef="#br2" timeOffset="284122.5103">8609 14104 5400 0,'32'-3'281'0,"-15"2"58"0,3 1 149 16,2 0 39-16,2 0-15 0,0 0-153 15,32 0-74-15,-30 0-302 0,1 0-148 0,-2 13-195 16,1-13-324-16,22 0-1642 0,-25 0 827 15,-6 0 135-15,6 0 408 0</inkml:trace>
  <inkml:trace contextRef="#ctx0" brushRef="#br2" timeOffset="284356.1768">9371 14041 2319 0,'-12'0'83'0,"12"6"94"0,-7 0 594 15,7-4-229-15,0 0 8 0,0 0-65 0,0-2-44 16,20 0-113-16,8 0 144 0,-11 0-353 16,2 0-61-16,0 0-35 0,1 0-34 15,19 0-5-15,-22 0-52 0,1 0-53 16,-4 0-80-1,-2 0-80-15,-1 0-130 0,5 0-874 0,-12 0 495 16,1 0-92-16,-5 0 21 0,0 0 151 16</inkml:trace>
  <inkml:trace contextRef="#ctx0" brushRef="#br2" timeOffset="284903.9019">9294 14348 1435 0,'0'0'124'15,"0"0"105"-15,0-15 460 0,0 15-316 16,0-14 32-16,0 14 73 0,0 0 76 16,0 0-76-16,18-11 254 0,-18 7-455 15,14 4 40-15,-14 0-15 0,22 0 0 16,9 0 215-16,-13 0-294 0,0 0-9 15,4-5-36-15,0 5-35 0,0-3-43 16,19-4-42-16,-23 5-72 16,0 2-73-16,-3-1-104 0,-5 1-136 0,6 0-903 15,-14 0 161-15,-2 0-335 0,0 0-51 16,0 0 177-16</inkml:trace>
  <inkml:trace contextRef="#ctx0" brushRef="#br2" timeOffset="285704.2542">10001 13810 2078 0,'0'0'96'0,"-6"0"128"15,3 0 140-15,3 8 779 0,-2-8-574 16,0 0-84-16,2 0-123 0,-1 0-65 15,1 0 150-15,0 0-258 0,0 0-48 16,0 0-22-16,0 0-47 0,0 0-53 16,0-21 4-16,0 21-23 0,22-26 4 0,-22 12-17 15,21-3-10-15,11-19-23 16,-12 18 29-16,-2 2-1 0,0 1 2 16,2 3 18-16,1 1-2 0,16 5 5 15,-20 6-8-15,-3 0-4 0,3 0 7 0,-2 20 16 16,9 17 50-16,-15-14-10 0,-1 4 20 15,0 4 17-15,-3 5 10 0,-5 1-5 16,0 45 36-16,0-39-97 0,-19 0-1 16,19-1-10-16,-23 2 8 0,-6 34 28 15,15-46-40-15,-1 0-24 16,2-1 12-16,0-5-11 0,2-5 0 0,-8 6 5 16,11-17-4-16,3 0-8 0,-2-9-2 15,-1-1-60-15,-5-22-143 0,8 22 96 16,1-24 48-16,1 7 32 0,1-2 8 15,2 0 20-15,0-10 24 16,25 14 28-16,-25 1 26 0,25 5 44 16,-9 9 32-16,20-7 266 0,-15 7-179 0,0 0-46 15,1 25-73-15,2-25-52 16,1 30-61-16,23 3 0 16,-25-15-5-16,-1-1-96 0,0 1-111 0,-3-1-143 0,20 5-865 0,-23-14 340 15,4-8-221-15,1 0-102 16,-1 0-113-16,4-25 360 0</inkml:trace>
  <inkml:trace contextRef="#ctx0" brushRef="#br2" timeOffset="286169.9511">11332 13547 2448 0,'2'-5'50'0,"0"4"40"16,2-7 258-16,-4 2-122 0,0 1 18 15,0 1 44-15,0-1 29 0,0-7 259 16,0 4-391-16,-18 2-60 0,18-2-35 16,0-5-7-16,0 3 17 0,-12-14 72 15,0 10-55-15,4 4 7 0,-1-1 53 16,-3-2-11-16,-11-4 165 0,11 8-184 15,-4 1-24-15,-4 4-44 0,0-2-9 16,-4 4-31-16,-24 2 32 0,23 0-41 16,1 21 19-16,0-21-3 0,5 31-6 15,-11 9 45-15,22-17-48 0,-1 3-9 0,4 3-3 16,2 2 7-16,3 3-4 0,0 39 16 16,0-32-28-16,25 4 4 15,-25 2 20-15,23 0 49 0,-1 53 172 0,-22-47-104 16,22 1-11-16,-11 0-35 0,1-2-31 15,-4-1-39-15,11 38-41 0,-10-49 0 16,-2-5 0-16,2-7 0 16,-2-8 0-1,7 12-60-15,-9-24-107 0,-5 1-105 0,2-3-164 0,2-6-146 0,-2 0-86 0,-1 0-1188 16,-1-23 895-16,0 23-63 16,0-30 169-16,0 10 179 0</inkml:trace>
  <inkml:trace contextRef="#ctx0" brushRef="#br2" timeOffset="286401.8112">10994 14123 4382 0,'0'-1'162'0,"0"-4"431"0,0 1-67 16,0 4-2-16,33-4 32 0,-15 4 72 16,28 0 64-16,-18 0-564 0,0 0-128 15,6 0 0-15,-4 0 0 0,25 0-5 0,-29 0-139 16,-3 0-167-16,-3 0-268 0,-2 0-218 15,-1 18-263-15,7-18-1322 0,-13 16 1161 16,2-16 377-16,-5 0 318 0</inkml:trace>
  <inkml:trace contextRef="#ctx0" brushRef="#br2" timeOffset="286573.9837">11546 14125 4266 0,'0'0'297'0,"0"0"104"16,0 0 158-16,0 0 18 0,0 0-10 15,0 0 508-15,0 0-781 0,0 0-140 16,0 21-153-16,0-21-1 0,16 20 0 16,-16 3 0-16,13-11 0 0,-13 5 0 0,0-2 0 15,10-1 0-15,-10 11-14 0,0-15-123 16,6-3-154-16,-6-2-249 0,4-5-232 16,-1 0-1368-16,-3 0 941 0,0-19 36 15,2 1 289-15,0 1 221 0</inkml:trace>
  <inkml:trace contextRef="#ctx0" brushRef="#br2" timeOffset="286752.1226">11549 13877 4559 0,'0'0'204'0,"-7"0"86"0,7 0 86 0,0 19-40 16,0-19-63-16,0 19 25 16,0 4-286-16,0-11-130 0,0-12-169 0,0 25-400 15,16-3-1636-15,-16-9 1015 0,13-1 404 16</inkml:trace>
  <inkml:trace contextRef="#ctx0" brushRef="#br2" timeOffset="287075.7257">11801 14083 4897 0,'1'0'120'15,"0"0"113"-15,-1 0 101 0,0 0 106 16,4 0-20-16,3 0 307 0,-7 0-409 15,6 0-34-15,-3 21-80 0,3-21-55 16,-3 13-84-16,-1 7-65 0,-2-20 0 16,0 23 0-16,0-12 0 0,0 13 0 15,0-13 0-15,0-3 0 0,0-5 0 16,0-3 0-16,0 0 0 0,0 0 0 16,0-19 0-16,0 19 0 0,0-28-22 15,18 12-38-15,0-21-113 16,-18 18 99-16,20-3 33 0,-7 5 22 0,1 0 16 15,0 1 5-15,15-9 66 0,-21 16 0 16,4 1 25-16,-1 8-19 0,-2 0-14 16,2 0-33-16,-6 0-27 0,-1 29 0 0,-1-29 0 15,1 31 0-15,-2-13 0 16,-2 25-71-16,0-21-140 0,0 0-194 16,0-5-287-16,0 1-384 0,0 12-1803 15,0-23 1524-15,0-2 453 0</inkml:trace>
  <inkml:trace contextRef="#ctx0" brushRef="#br2" timeOffset="288994.6468">7794 8521 1912 0,'1'-3'101'0,"-1"0"74"0,0 2 108 15,0-2 93-15,0-4 407 0,0 4-403 0,0 1-1 16,0-4-68-16,0-1-26 0,0 3-33 16,0-10 185-16,0 6-207 0,0-1-2 15,0 0-19-15,0-2-20 0,0-10 90 16,0 6-167-16,0 3-42 0,0-3-4 16,-24 1 7-16,24 1-6 0,-47-8 75 15,28 9-93-15,0 7-17 0,2 2 4 16,-1 2-3-16,-16 1 19 15,17 19-38-15,4-19 7 0,2 27 5 0,1-4 4 16,4 2-6-16,6 35 18 16,0-26-35-16,21 4 6 0,-21-1-9 0,30 4 17 0,10 46 82 15,-21-42 3 1,3 5-8-16,-1 1-18 0,2 1-26 0,0 1-47 16,15 46-7-16,-23-54 0 15,1-4 0-15,-1-3 0 0,-2-6 0 0,9 21 0 16,-12-36 0-16,-3-2 0 15,0-3 0-15,-2-2-68 0,-1-3-125 16,-2-3-694-16,-2-4 183 0,0 0-252 0,0 0-205 16,-26 0-194-16,0-24-820 0</inkml:trace>
  <inkml:trace contextRef="#ctx0" brushRef="#br2" timeOffset="289182.4166">7666 8981 3594 0,'24'-10'249'0,"8"-9"635"15,-10 11-174-15,12 1-76 0,0 3 8 16,3 2-2-16,46-2 65 0,-41 2-572 16,-3 2-133-16,-3 0 0 0,-4 0-66 15,-3 0-115-15,15 0-598 0,-28 19 133 16,-3-19-133-16,14 17-2372 16,-23-4 2063-16,-4-13 371 0</inkml:trace>
  <inkml:trace contextRef="#ctx0" brushRef="#br2" timeOffset="289533.1286">8269 8958 2904 0,'0'-9'102'0,"0"9"148"0,9 0 700 0,-9 0-437 16,0 0-39-16,0 0-84 0,5 19-13 16,-3-5 131-16,1-14-396 0,0 20-74 15,-1-5-21-15,2 0 3 0,0 1-2 16,9 17 26-16,-6-18-35 0,2 0-2 0,2-2-9 15,3-4 9-15,14 2-4 16,-10-10-2-16,-3-1-20 16,-1 0-21-16,-2 0-35 0,1-24-63 15,1-5-137-15,-10 14 129 0,-2-3 26 0,-2-2-20 16,0 0-2-16,-20-14-72 0,20 17 163 16,-33 2 12-16,33 1 29 0,-35 4 13 15,16 4 9-15,-18 6 90 0,22 0-13 0,4 0 2 16,0 23 8-16,11-23-16 15,-14 48-3-15,14-30-82 0,0 2-16 0,0-3-58 16,29-2-98-16,-11-2-156 0,30-5-1078 16,-24 1 395-16,3-9-114 31,2 0 309-31,-1 0 193 16</inkml:trace>
  <inkml:trace contextRef="#ctx0" brushRef="#br2" timeOffset="289767.7486">8748 8876 4325 0,'2'0'155'0,"-2"0"92"15,0 0 112-15,0 0 161 0,0 21 350 16,-21 0-513-16,21-21-128 0,0 24-68 16,0-10-44-16,0-2-49 0,0 10-29 15,23-15-42-15,-4-7-21 0,-3 8 0 16,3-8-46-16,19 0-186 0,-18-21 46 0,0 21-11 16,0-30 24-16,-4 12-9 15,-2-3 58-15,8-22-79 0,-16 18 119 0,-6 2-5 16,0 2 31-16,0 3 14 0,-19-13 18 15,19 21 28-15,-18 4-43 0,18 6-39 16,0-5-107-16,-20 5-160 0,20 0-751 16,-11 0 443-16,11 0-105 0,0 0 61 15,0 0 65-15,0 0 196 0</inkml:trace>
  <inkml:trace contextRef="#ctx0" brushRef="#br2" timeOffset="290004.1321">9034 8451 2957 0,'0'-9'134'16,"0"0"528"-16,0 4-153 0,0 3-51 16,0 0-38-16,0 2 67 0,0 0 426 15,0 0-521-15,0 29-125 0,20-29-64 16,-20 32 24-16,23-10-10 0,-9 35 73 16,14-25-235-16,-14 5-55 0,-2 4 0 15,4-1 0-15,15 38 0 0,-17-44 0 16,3 0 0-16,-3-4-37 0,3-5-94 15,-5-5-97-15,11 12-623 0,-14-21 216 16,-2-4-166-16,-2-4-202 0,-3-3-159 16,1 0-1027-16,-3-21 1514 0</inkml:trace>
  <inkml:trace contextRef="#ctx0" brushRef="#br2" timeOffset="290192.4511">8995 8628 4093 0,'20'17'836'0,"7"-17"274"16,-5 16-561-16,-2-16-34 0,5 0-121 16,5 0-110-16,35 0-109 0,-33 0-365 15,0 0-260-15,-4 0-305 0,1 0-470 0,22-24-1889 16,-33 10 1872-16</inkml:trace>
  <inkml:trace contextRef="#ctx0" brushRef="#br2" timeOffset="290407.4752">9606 8640 3607 0,'-7'0'159'15,"7"0"86"-15,0 0 101 0,20-17 496 16,-20 17-386-16,27 0 44 0,-9 0-34 15,7-12 9-15,2 12-138 0,31-12-42 16,-30 12-269-16,0-6-34 16,-3 6-33-16,-4-7-53 0,12 7-388 15,-22 0 38-15,-3 0-123 0,-5 0-187 16,-1 22-222-16,-2-22-123 0,0 18-1087 0,-28-4 1512 16</inkml:trace>
  <inkml:trace contextRef="#ctx0" brushRef="#br2" timeOffset="290592.2016">9684 8785 5030 0,'39'0'249'0,"-17"0"50"16,2 0 75-16,5 0-70 0,-1 0-63 16,-1-17-150-16,23 17-355 0,-25 0-134 15,-4 0-383-15,-1 0-298 0,-3 0-297 16,4 0 119-16</inkml:trace>
  <inkml:trace contextRef="#ctx0" brushRef="#br2" timeOffset="290973.6596">10645 8286 2247 0,'10'-15'42'0,"-1"1"30"0,0 2 60 0,-4 1 70 15,-2-3 87-15,-2-5 480 0,-1 10-327 16,0 3-67-16,0 1-76 0,-27-2-53 16,27 3-90-16,-22-1 146 0,-8 5-99 15,14-2 20-15,-1 2-1 0,-1 0-7 0,-18 0 115 16,20 0-198-16,-2 19-12 16,2-19-6-16,0 14-5 0,-2-14 1 0,-11 32 66 15,13-20-94-15,3 2-17 0,1 2-15 16,2 3 4-16,0 20 6 15,6-18-42-15,3 3-1 0,1 5-10 0,0 2-3 16,0 4 3-16,27 37-5 16,1-30-2-16,-28-1 5 0,33 3 22 0,-13-1 33 15,15 44 79-15,-20-47-88 16,-1 4-35-16,1-4-16 0,-1 0 0 16,-4-1 0-16,9 26 0 0,-14-34 0 15,3-1 0-15,-4-6-23 0,-1-5-127 16,1 10-519-16,-3-21 36 0,-1-3-96 15,0-1-284-15,0-4-267 0,0 0-13 16,0-26-626-16</inkml:trace>
  <inkml:trace contextRef="#ctx0" brushRef="#br2" timeOffset="291169.9438">10413 8820 5375 0,'19'0'318'15,"4"0"33"-15,-23 0 165 0,32 23 63 0,-15-23-83 16,1 18-144-16,22 3-148 16,-18-11-204-16,-4 1 0 0,3-11-183 0,-1 14-233 15,18-8-1213-15,-21-6 424 0,2 0-194 16,-2 0 51-16,-2 0 229 0</inkml:trace>
  <inkml:trace contextRef="#ctx0" brushRef="#br2" timeOffset="291349.7728">10909 8761 4800 0,'3'0'355'15,"0"0"72"-15,-3 20 170 0,0-20 4 16,0 22-14-16,0-22-166 0,0 40-48 0,0-26-343 16,0 3-30-16,0-1 0 0,0-3 0 15,16 6-22-15,-16-9-120 0,0-3-152 16,17-2-263-16,-17-5-222 0,0 0-261 15,10 0-1413-15,-10-27 1213 0,7 27 374 16,-7-34 337-16</inkml:trace>
  <inkml:trace contextRef="#ctx0" brushRef="#br2" timeOffset="291532.9493">10951 8560 4515 0,'0'0'60'0,"0"26"26"16,0-26 26-16,0 42 67 0,0-27-142 0,0 1-83 15,0-2-148-15,-14-3-308 0,14 0-328 16,0 6-1404-16,0-8 1479 0</inkml:trace>
  <inkml:trace contextRef="#ctx0" brushRef="#br2" timeOffset="291835.6026">11200 8665 5028 0,'1'0'135'0,"-1"0"149"15,0 13 166-15,0-13 156 0,0 0 536 16,0 17-801-16,0-17-157 0,0 12-163 0,0-7-21 16,0 10 0-16,0-6 0 0,0-2 0 15,0 0 0-15,0 1 0 0,0-1 0 16,0 5 0-16,0-11 0 0,0 1 0 16,14-2 0-16,-14 0 0 0,13 0 0 15,-13-24-27-15,15 24-27 0,-6-23-28 16,0 7-5-16,0-3 23 0,19-18 5 15,-16 21 66-15,0-1 16 0,-2 6 25 16,3 11 55-16,8-7 45 0,-12 7-104 16,-1 0-44-16,0 23 0 0,1-5 0 15,9 9 0-15,-11-10 0 16,2 0 0-16,0 2 0 16,-2 3 0-16,1-5 0 15,8 19 0 16,-9-19-154-31,-1-4-270 0,0-2-383 0,0-5-601 0,-1-2-400 0,3-4-1057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6T14:06:59.5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14954 3267 1026 0,'-10'17'76'0,"6"-17"119"15,-3 0 72-15,3 0 14 0,-6 0 271 16,6 0-341-16,1 0-27 0,2 0 53 0,-2 0 50 16,3 0 34-16,-2-24 243 15,2 24-309-15,-2 0-73 0,2 0-8 0,0 0-68 16,0 0-6-16,0 29 116 0,18-29-72 15,-18 24 3-15,22-4 49 0,-6 6 62 16,26 40 247-16,-19-25-326 0,13 7-57 16,-1 8-51-16,3 6-2 0,4 4-2 15,45 74 91-15,-44-66-98 0,3-1-48 16,-7 5 73-16,2-7-9 0,35 61 120 16,-45-73-170-16,-1 2 29 0,-4-4-12 15,-2 0 38-15,-5-7-66 0,16 47-11 0,-22-52-46 16,-2-3 42-16,2-8 3 15,-2-7-5-15,5 9-2 0,-7-26-3 0,-4-6 9 16,1-3-3-16,0-1 10 16,-2 0-1-16,2-17-6 0,-5 17-5 0,-1 0-6 15,1 0-10-15,-1 0-52 0,0 0 93 16,0 0-4-16,0 0 83 0,0 0-102 16,0 0 2-16,-17 0 4 0,17 0-33 15,-21 0 24-15,21 19 8 0,0-19-16 16,-11 0-4-16,11 0-56 0,0 0 36 15,0 0-9-15,0 0-6 0,0 0-10 0,0 0-2 16,0 0-9-16,0 0 58 0,0 0-74 16,0 0 79-16,0 0-20 15,0-15 101-15,0 3-66 0,0 12 17 0,0-10-12 16,0 10-3-16,0 0-10 0,0-9-37 16,0 2 45-16,0 7-6 0,-11 0 2 15,11 0 82-15,0 0-85 0,0 0-1 16,0 0-45-16,0 0 38 0,0 0 7 15,0 0-1-15,0 0 6 0,0-20 0 16,0 20-1-16,0 0-1 0,0 0 9 16,-23 0 1-16,23-22-6 0,0 22-1 15,-18 0-11-15,18-15 12 0,-16 2 66 0,-2 13-74 16,8-16 6-16,-3 16-50 16,1-21 42-16,0 7 42 0,-12-19-98 0,9 12 60 15,1 0-35-15,-2-5 105 0,3 3-70 16,-11-15 3-16,13 15-42 0,-5 14 38 15,10-1 2-15,1 3-4 0,2 5 2 16,1-1-3-16,1 1 8 0,1 2-1 16,0 0 14-16,0 0-12 0,0 0-15 15,0 0-4-15,0 0 6 0,0 17 50 16,0-17-40-16,18 0-4 16,-18 0-41-16,0 0 14 0,22 0 34 0,-1 20 42 15,-6-20-46-15,2 0 0 0,1 0 4 16,28 0-4-16,-20 0 0 0,1 0-2 15,0 0 2-15,5 0-13 0,-7 0 12 16,25 24-2-16,-26-24 19 16,-8 0-15-16,0 0 1 0,-5 13 2 0,2-13 1 15,-8 15 6-15,2-15-1 0,-7 10-1 16,0-10 13-16,0 0-11 0,0 20 74 16,0-20-76-16,0 9-21 0,-25 10 64 15,25-11 5-15,-17 14 119 0,17-22-160 16,-18 16 84-16,18 2 5 0,-17 1-6 0,8-12-40 15,-12 42-33-15,10-25-26 16,-2 9 0-16,6-8 0 0,-1-4-4 0,3 18-240 16,5-22-80-16,0-2-305 0,20-3-349 15,-1-3-504-15,1-1-242 0</inkml:trace>
  <inkml:trace contextRef="#ctx0" brushRef="#br0" timeOffset="1940.6413">18861 2956 1625 0,'0'0'186'0,"-7"0"98"0,2 0 92 0,5 0-7 16,-4 0-1-16,4 0 447 0,0 0-456 16,0 0-96-16,0 0-69 0,0 0-13 15,0 0-4-15,23-17 138 0,-6 17-176 16,-17-15-2-16,25 15-5 0,-10-19 17 16,14 2 44-16,-13 6-120 0,-1 3-15 15,1-1 12-15,0 9 55 0,0 0-57 16,14-8 47-16,-19 8-85 0,3 0 77 0,-2 0-13 15,0 19 79-15,5 4 44 16,-9 0-119-16,2-3 26 0,-3 5-36 0,0 0 21 16,0 4 16-16,13 32 52 15,-7-32-118-15,0 2-40 0,2 5-19 0,3-4 0 16,19 33 0-16,-18-34 0 0,4 5 0 16,-3-2 0-16,3 0 0 0,-4 0 0 15,20 32 0-15,-21-33 0 0,-1 0 0 16,0-2 0-16,-3 1 0 0,12 34 0 15,-13-38 0-15,2 3 0 0,-3-2 0 16,1 4 0-16,-2-1 0 0,14 33 0 0,-11-2 0 16,2 6 0-16,-10-34 0 15,1 0 0-15,-1-1 0 0,-3 1 0 16,8 31 0-16,-5-37 0 0,1 0 0 16,-1-4 0-16,0-2 0 0,8 16 0 15,-5-21 0-15,-4 1 0 0,2-2 0 16,-1 0 0-16,-2 7 0 0,6 14 0 15,-9-22 0-15,1 5 0 0,-1-2 0 16,-1-1 0-16,0 2 0 0,0-9 0 16,0 0 0-16,0-3 0 0,0-5 0 15,0 0 0-15,0-3 0 0,0 0 0 16,0 0 0-16,0 0 0 0,0 0 0 16,0 0 0-16,0 0 0 0,0 0 0 15,0 0 0-15,0 0 0 0,0 0 0 0,0 0 0 16,0 0 0-16,0 0 0 0,0 0 0 15,0 0 0-15,0-21 0 0,0 21 0 16,0 0 0-16,0 0 0 0,-19 0 0 16,19 0 0-16,0-17 0 0,0 17 0 15,0 0 0-15,0 0 0 0,0-12 0 16,0 12 0-16,0 0 0 0,0 0 0 16,0 0 0-16,0 0 0 0,0 0 0 0,0 0 0 15,0 0 0-15,0-17 0 16,-22 17 0-16,22-21 0 0,-18-10 0 15,-3 13 0-15,10 3 0 0,-2-4 0 0,1 4 0 16,-3-1 0-16,-13-4 0 0,11 8 0 16,4 4 0-16,-2-6 0 0,-1 10 0 15,-6-4 0-15,14 1 0 0,1 5 0 16,2 1 0-16,3-1 0 0,-1 2 0 16,3 0 0-16,0 0 0 0,0 0 0 15,0 0 0-15,0 0 0 0,18-15 0 16,0 15 0-16,-18 0 0 0,25-18 0 15,-11 18 0-15,4 0 0 0,23-16 0 0,-17 7 0 16,0 4 0-16,2 5 0 0,-2-7 0 16,16 0 0-16,-24 7 0 0,-3-4 0 15,-3 1 0-15,-3 3 0 0,-2 0 0 16,-3 0 0-16,-2 0 0 0,0 23 0 16,0-23 0-16,0 23 0 0,-21 0 0 15,21-9 0-15,-14 9 0 0,14-7 0 16,-13 2 0-16,13 1 0 0,-11 18 0 15,-2-16 0-15,13-3 0 0,-11-9 0 16,7 7 0-16,-2 17 0 0,3-24 0 16,0-1 0-16,3-4 0 0,0-4 0 0,0 0 0 15,0 0 0-15,0 0 0 0,21 0-139 16,-21-18-324-16,0 18-424 16,16 0-2495-16,-16-23 1797 0,0 23 424 0</inkml:trace>
  <inkml:trace contextRef="#ctx0" brushRef="#br0" timeOffset="9628.7095">15854 11455 817 0,'0'-4'-66'0,"0"4"-47"0,-21 0-95 16,21-1 24-16,-20 1 39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6T15:46:33.2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14674 2846 420 0,'16'0'29'0,"-16"0"139"0,0 0-7 15,0 0 9-15,0 0 18 0,0 0-11 16,0 0 148-16,0 0-195 0,0 0 3 16,0 0-13-16,-19 0-25 0,19 0 22 15,0 0 47-15,0 0-49 0,0 0 5 0,0 0 82 16,0 0-23-16,0 0 3 15,0 0 228-15,0 0-239 0,0 0 2 16,0 0-52-16,0 0 18 0,0 0 144 0,0 0-247 16,0 0 32-16,0 0-11 15,0 0 32-15,-15 0 199 0,0 18-170 0,15-18-81 16,-12 0-118-16,12 0 138 0,-15 0-15 16,5 0 14-16,2 0 58 0,8 0-51 15,0 0 0-15,-23 0 21 0,23 20 2 16,-19-20 125-16,19 0-107 0,-23 0 3 15,23 0 16-15,-18 0-20 0,18 0-47 16,-14 0 61-16,-6 0-58 0,11 0 84 16,-5 0-82-16,3 0 7 0,-11 0 36 15,10 0-57-15,-4 0 39 0,1 0-79 0,-1 0-25 16,1 0 45-16,-24 0 100 16,19 0-92-16,-2 0 3 0,-1 0 4 0,1 0-62 15,-21 0 98-15,26 0-30 0,-4 0 0 16,1 21-3-16,0-21 16 0,3 0 6 15,-14 17 100-15,18-17-118 0,-3 0-13 16,3 0-9-16,-1 0-32 0,-11 0 45 16,14 0-35-16,-3 0 13 0,1 0-6 15,-5 0 17-15,4 0 5 0,-19 0 13 16,15 0-20-16,-2 0-9 0,-1 0-4 0,-1 0-2 16,-23-22-5-16,20 22-1 15,0 0-5-15,1 0-1 0,-8 0 1 0,10 0-1 16,-21 16 3-16,20-16-3 15,6 0 0-15,-4 0 0 0,-3 0 0 0,-12 0-2 16,11 0 2-16,5 11 0 0,-7-1 0 16,-4-10 2-16,1 9-4 0,-26-2-19 15,29 3 21-15,-2-6 2 0,0 3-27 16,4-4 25-16,-18 8 0 16,23 1 46-16,-3-3-46 0,4-6 0 0,0 1 0 0,0-4 0 15,-20 0 0-15,19 0 0 16,-3-16 0-16,-3 16 0 0,-4 0 0 15,-35 0 0-15,29 0 0 0,-7 0 0 16,-1 16 0-16,12-16 0 0,-9 17 0 16,-35-4 0-16,38-13-4 0,3 12 4 0,5-12 0 15,3 13 0-15,-34-13 4 0,39 0-4 16,-1 0 0-16,2 0 0 0,2 0 0 16,-17-21 0-16,18 21 0 0,-1 0 0 15,-1 0 0-15,2 0 0 0,3 0 0 16,-26 0 0-16,19 0 0 0,4 0 0 15,-3 0 0-15,1 0 0 0,-27 0 0 0,32 0 0 16,-1 0 0-16,5 0 0 16,-7 0 0-16,6-16 0 0,3 16 0 0,9 0 0 15,0 0 0-15,0 0 0 0,-20 0 0 16,20 0 0-16,0 0 0 0,-22 0 0 16,22 0 0-16,0 0 0 0,-19 0 0 15,4 0 0-15,15 0 0 0,-11 0 0 16,11 0 0-16,-10 0 0 0,10 0 0 15,0 0 0-15,0 0 0 0,0 0 0 16,0 0 0-16,0 0 0 0,0 0 0 16,0 0-63-16,0 0-102 0,0 0-176 0,0 0-285 15,0 0-1184-15,0 0 584 16,0 0-77-16,36 0 121 0,-15 0 306 16</inkml:trace>
  <inkml:trace contextRef="#ctx0" brushRef="#br0" timeOffset="1724.4339">17786 3930 442 0,'1'-5'11'0,"-1"5"8"16,0 0 34-16,0 0 45 0,0 0 237 16,0 0-153-16,-19 0 33 0,19 0-1 15,0 0-4-15,-15 23 141 0,-1-23-231 16,16 0-20-16,-19 19 6 0,8-19-5 15,3 0 3-15,-12 12 138 0,10-12-125 16,4 0 18-16,-3 0-51 0,-3 11 92 16,-14-11 233-16,16 0-196 0,-7 6-12 15,2-6 13-15,-38 0 219 0,34 0-384 16,-1 0 7-16,-2 0 115 0,-23 0-88 16,21 0-46-16,-1 0-73 0,-4 0 64 15,0 0 5-15,-27 0 112 0,29 0-106 16,-5 0-4-16,3 0-53 0,-3 0 67 15,1 0 0-15,-33 0 13 0,29 0-40 16,1 0 0-16,0 0 2 0,-2 0-6 16,-36 0 7-16,37 0-27 0,-3 0 7 15,1 17 8-15,-1-17-25 0,-2 0 5 16,-31 0-3-16,32 0 15 0,1 15 22 0,2-15-162 16,1 0 125-16,-36 0-3 15,33 13 211-15,-3-13-200 0,3 0 0 0,-1 0 43 16,-1 0-106-16,-44 0 70 0,40 0-28 15,0 0 27-15,5 23-6 0,-2-23 6 16,-38 27-33-16,45-27 36 16,-2 0-3-16,4 14 13 0,-1-14-8 0,3 0 5 15,-30 8 4-15,30-8-95 0,-3 0 67 16,-1 0 25-16,-3 0-9 0,-39 0 106 16,38 0-89-16,-4 0-16 0,1 0 11 15,0 0-6-15,-1 21-28 0,-39-21 96 0,40 0-75 16,0 0 19-16,0 24-18 0,-2-24 15 15,-25 17 6-15,36-17-63 0,4 0 62 16,-3 0-20-16,5 0-1 0,-4 0 0 16,-20 0-34-16,23 0 33 0,-5 0 1 15,0 0-7-15,2 0-13 0,-33 0 10 16,27 0 15-16,-5 0 22 0,-4 0-22 16,1 0 48-16,-4 21-44 0,-42-21 35 15,46 20-60-15,3-20 18 0,7 0-20 0,4 19-8 16,-23-19 23-16,28 0 9 15,1 0 43-15,-3 0-49 0,1 0-3 0,-2 0-1 16,-29 0-28-16,19 0 31 16,7 0-3-16,-10 0 3 0,0 0-4 15,-59 17-6-15,46-3-1 0,2-14 41 0,3 0-10 16,1 14-8-16,10-14-4 0,-27 9-35 16,40-9 21-16,2 0-36 0,2 0 45 15,0 7-15-15,-21-4-7 0,19-3 18 16,-4 2 16-16,0-1-18 0,-2 2 79 15,-2 0-57-15,-39-3 52 0,32 0-39 0,1 0 6 16,2 0 10-16,3 0 3 16,-26 0 66-16,38 0-58 0,-1 0-5 0,1 0 12 15,3 0 1-15,0 0-5 0,-12-20-3 16,14 20-34-16,-5-18-12 0,6 18 3 16,-2-17 29-16,-24 2-48 0,20 15 6 15,-5-10-7-15,5 10 0 0,-3 0 27 16,-2-8-52-16,-10 2 28 0,19 6-3 15,4 0 55-15,-2 0-55 0,5 0-1 16,-4 0-11-16,4 0 9 16,4 0-17-16,2 0-53 0,2 0-180 0,1 0-255 15,0 0-1606-15,0-19 570 0,0 19 231 16,0-15 443-16</inkml:trace>
  <inkml:trace contextRef="#ctx0" brushRef="#br0" timeOffset="2601.2488">12441 2034 2453 0,'-23'0'51'16,"23"-14"25"-16,-22 3 37 0,22-1 24 15,-20 0-34-15,6-4 353 0,-4 10-199 16,18 2-23-16,-13 1-40 0,13 3 9 0,-5 0-27 16,5 31 168-16,0 9-253 15,0-11-13-15,0 7-10 0,0 16 12 16,20 83-16-16,-20-66 23 0,22 31-20 0,-22 8 89 15,29 23-23-15,-12 18-78 16,25 160 150-16,-19-145-91 0,-1 16 66 0,3-3 8 16,-1-3-6-16,17 144-8 0,-25-173-101 15,-2 3-52-15,-1-4 17 0,1-14 0 16,-6-9 2-16,6 96 87 0,-5-113-52 16,-5-8 4-16,5-10-17 0,-6-9-53 15,3 56 51-15,-6-75-50 0,2-7 1 16,1-7-10-16,-3-7-8 0,0-8 7 0,0 9-74 15,0-29-31-15,0-6-177 0,0-3-86 16,-25-25-117-16,-4-8-898 0,-9-13-562 16,-7-8 108-16,24 38 1316 15</inkml:trace>
  <inkml:trace contextRef="#ctx0" brushRef="#br0" timeOffset="3369.8734">12510 4607 1787 0,'0'0'81'0,"-17"0"82"16,17 0 48-16,0 0 101 0,-14 0 294 15,14 0-280-15,-11 0 36 0,11 0-11 16,0 0-105-16,-8 0 197 0,8 0-312 16,0 0 121-16,0 0-138 0,0 0 43 15,0 0 9-15,0 0 221 0,0 0-175 16,0 0-30-16,0 0-76 0,0 30-6 16,0-30 9-16,0 22-68 0,0-22-9 15,0 15 2-15,0-15 15 0,-13 0-3 0,13 18 33 16,0-18-66-16,0 0-15 0,0-29-5 15,19 29 12-15,-19-50-25 16,17 12 11-16,-17 13-5 0,0 0 16 0,14 3 7 16,-14 1-15-16,0-24 8 0,0 25 46 15,0 10-45-15,0-5 0 0,0 5 0 16,0-9-64-16,0 15 59 0,0 2-12 16,0 0 25-16,0 2 11 0,0 0 23 15,0 0 79-15,13 0-52 0,-13 20-9 0,0-20-16 16,0 21-64-16,14 10 59 15,-3-13-30-15,0 3 36 0,1 0-37 0,1 1 1 16,3-1-4-16,15 15 18 0,-15-16 36 16,0 7-86-16,-1-10 31 15,-3-2 2-15,6 3 2 0,-12-1-8 0,1-9 3 16,-6-3-2-16,1-5 38 0,0 0 23 16,-2 0 65-16,0 0-105 0,0 0-22 15,-30 0 1-15,30 0-5 0,-69 0 34 16,38 14-39-16,-2-14 6 0,2 0-6 15,-3 0-18-15,3 16 15 0,-16-3-18 16,27-4 5-16,5-4-31 0,5 3-117 16,4-5-72-16,6-3-1238 0,0 0 247 0,33-33-439 15,-12 12 366-15,3-7 226 16</inkml:trace>
  <inkml:trace contextRef="#ctx0" brushRef="#br0" timeOffset="4205.5547">12512 2934 474 0,'0'0'96'0,"-19"0"-21"16,19 0 81-16,-14 0 97 0,14 0-12 15,-16 0 408-15,16 0-373 0,-11-21-22 16,11 21-6-16,-7 0 61 0,7 0 29 15,-10 0 422-15,10 0-406 0,-3 0-55 16,-4 0-81-16,5 0-27 0,-3 0 96 0,3 0-126 16,0 0 9-16,0 0 20 0,1 0 22 15,1 0 11-15,0 15 58 0,0 0-189 16,0 0-59-16,0-6 18 0,0 9-1 16,14-11-21-16,-14-7 8 0,0 0-12 15,0 0 13-15,0 0-19 0,0 0-9 16,0-19 81-16,-22 19-91 0,22-20-5 15,-23 4 14-15,7-16-81 0,-15-7 55 16,15 19-13-16,-4-1 26 0,7 1 3 16,-3 2-3-16,4 5 11 0,-10 5 6 15,13 1-6-15,1 1-3 0,8 3-32 16,0 3 42-16,0 0 19 0,0 0-73 16,24 0 57-16,-24 0 4 0,33 22 1 0,-12-22 90 15,35 0-79-15,-25 0-52 0,3 0 20 16,-1 0-1-16,1-22 5 0,27 22 100 15,-36 0-105-15,-2 0-13 16,-4 0-64-16,-11 0 88 0,2 0 12 0,-3 0 91 16,-7 0-38-16,0 17 45 0,-22-17 23 15,22 24 12-15,-50 8 70 0,25-13-189 16,-4 2-37-16,2 3 0 0,-6 3 0 0,6-2 0 16,-25 21 0-16,32-26 0 0,2-4 0 15,6 1 0-15,4-8 0 0,8-8-351 16,0-1-89-16,0 0-372 0,29-29-460 15,-29 10-410-15,30-9 75 16</inkml:trace>
  <inkml:trace contextRef="#ctx0" brushRef="#br0" timeOffset="5259.2406">10627 2689 1055 0,'-17'8'176'0,"17"-4"46"16,-11 4 40-16,11-4-13 0,-8-1 31 16,8 1-31-16,-6-4 245 0,6 0-204 15,0 0 77-15,-5 0-10 0,5 0 9 0,0 0-48 16,0 0 51-16,0 0-227 15,0 0-30-15,0 0-28 0,0-20-47 16,0 20-17-16,0 0-11 0,0-32 50 0,0 12-19 16,0-5-40-16,0-6-10 15,21-45-38-15,-21 33 64 0,19-2-21 16,-19-3-10-16,12-1 30 0,-1-43-181 0,-11 56 168 16,0 0 6-16,0 7-117 0,0 6 291 15,0 5-178-15,0 1 185 0,0 0-189 16,0 16 9-16,0 1-10 0,0 0-31 15,0 27 7-15,0-10 26 0,0 3-26 16,0 16 35-16,30-6 4 0,-10 4 3 16,30 40-19-16,-18-34 9 0,2 4-3 15,4-1-2-15,2 2 5 16,33 39 54-16,-37-47-64 0,-2 1 24 0,-4-9-35 0,-5-4 2 16,-1-6-6-16,9 5 155 0,-24-18 26 15,-3 0 65-15,-6-4-154 0,0 1-24 16,-33-3-52-16,10 0 6 0,-3 0 24 15,-9 0 9-15,-6 0-1 0,0 0 47 16,-62 0 122-16,49 0-81 0,4 0 18 16,-3 0 1-16,6 0 14 0,-24 15 96 15,44 4-162-15,5-19-43 0,7 17-62 16,7-17 16-16,7 14-53 0,1-14-237 0,33 0-149 16,-6 0-159-16,4 0-425 15,7-25-288-15,60-20-1439 0</inkml:trace>
  <inkml:trace contextRef="#ctx0" brushRef="#br0" timeOffset="5711.0079">11175 2107 2584 0,'-33'0'93'15,"21"0"22"-15,-1 0 84 0,0 0 87 0,8-18 63 16,0 18 62-16,2-23 122 16,3 23-287-16,0-15-64 0,0 15-10 0,22-12 59 15,-2-1 279-15,-20 13-50 0,0 0-248 16,21 0-17-16,-7 0-18 0,-1 0-57 16,20 32 155-16,-15-13-164 0,5 0-23 15,10 12-19-15,-6 3-5 0,28 57 11 16,-25-52-39-16,2 4 24 0,1-2 31 15,-3-5 8-15,-3-2-14 0,16 15-22 0,-21-30-63 16,-6-6 0-16,-3-9 0 16,-4-4 0-16,6-29 0 0,-5 5 0 0,-6-10 0 15,1-17 0-15,-1-3 0 0,-2-6 0 16,-2-66 0-16,0 61 0 0,0 0 0 16,-23 8 0-16,23 17 0 0,-19-30 0 15,19 38 0-15,0 20 0 0,0 7 0 16,0 5-56-16,0 0-211 0,32 56-1201 15,5-33 89-15,-17 15-343 0,6-5 309 16,3 9 198-16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4T14:38:27.488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20156 8299 392 0,'-20'0'27'0,"20"0"15"0,-15 0 9 16,6 0 5-16,-5 0 82 0,6 0-68 0,1 0 38 15,-1 0-26-15,-1 0 28 0,-8-17 127 16,9 17-105-16,-1 0-12 16,0-12 6-16,-1 12 18 0,2 0-14 15,-9-10 109-15,10 10-147 0,2 0 1 0,-1-6-10 16,1 6 14-16,-5-4 81 16,6 3-103-16,-2 0 13 0,1-1 23 0,0 1-6 15,-2-1 12-15,-1 2 56 0,4-1-90 16,1 1 22-16,2 0-6 0,1 0 7 15,0 0-25-15,23 0-20 0,-23 0-54 16,39 0 0-16,-10 0 4 16,9 0-7-16,8 0-13 0,59 0-10 15,-47 19 10-15,6-19-2 0,1 0-15 16,-2 16-12-16,56-16-87 0,-64 9 59 0,-3-9 2 16,-6 0 14-16,-4 0-8 0,-9 0 15 15,16 0-17-15,-32 0 44 0,-8 0 5 16,-9 0 8-16,0 0-10 15,-43 0 13-15,15 0 0 0,-11-12 12 16,-11 12 25-16,-8 0 20 16,-9 0 25-16,-85-9 135 15,67 9-118-15,-2-5-20 16,4 5-4-16,3-3 0 0,5 3-33 16,-46-3 2-16,71 3-47 15,13 0 20-15,7 0-3 16,9 0-8-1,7 18 11-15,14-18-9 0,0 0-12 0,43 0 2 0,-11 14-13 0,8-14 7 0,61 0-27 0,-44 7 9 16,7-7-12-16,-1 0-5 0,4 0-15 0,-3 0 9 0,57 0-17 0,-65 0 61 0,-8-14 8 16,-6 14-10-16,-7 0 14 0,-10 0-1 15,-3 0 56-15,-22 0 6 0,0 0 24 0,-43 0 29 16,3 0-15-16,-69 17 88 16,40-17-146-16,-9 19-7 0,-3-19-40 15,-3 11 9-15,1-11-6 0,-65 10-79 16,82-4-185-16,12-6-247 0,9 0-276 0,15 0-233 15,11 0 109-15</inkml:trace>
  <inkml:trace contextRef="#ctx0" brushRef="#br0" timeOffset="898.3204">20107 7718 1921 0,'0'-3'113'16,"0"-2"65"-16,0 1 89 0,0 1 90 15,0-2-3-15,0 4 435 16,0 1-404-16,0 0-36 0,0 0-42 16,0 0 1-16,0 24 215 15,26 1-292-15,-26-6-13 0,25 2-27 0,-8 5 31 16,0-2-41-1,17 34 79-15,-17-30-194 0,0 0-20 0,0-4-24 0,-3-4 12 0,14 6 1 16,-14-22-34-16,0-4 8 0,1 0-7 16,-1-28-1-16,2 6 16 0,15-50-26 15,-18 28 3-15,-2-4-4 0,-3-6 5 0,-3 1-9 16,-5-51-12 0,0 61 17-1,0 3 9-15,-19 7-2 0,19 8 4 0,0 9-3 0,-18 6 10 0,18 10-9 16,0 0-7-16,0 29-57 0,0-7-90 15,26 31-699-15,6-22 143 0,-13 4-292 16,3-3-162-16,2 1-139 0,3-5 245 16</inkml:trace>
  <inkml:trace contextRef="#ctx0" brushRef="#br0" timeOffset="1512.5554">20772 7810 2805 0,'0'0'144'0,"0"0"78"15,14 0 109-15,-14 0 52 0,0 0-17 0,10 0 237 16,-10 0-414-16,9 0-35 0,-9 0 9 16,8 0 16-16,2 14 89 0,-3 2-89 15,0 1 35-15,-6-4-129 16,2-1-21-16,-3 0-23 15,0 1 21-15,0-4-18 0,0 11 20 0,0-13-47 16,0-2-2 0,0-3 11-16,0-1-4 0,0-1 11 0,0 0-35 15,0 0 1-15,18-23-1 0,-18 23 3 0,15-34-16 16,1-7-20-16,-16 16-1 16,22 3-3-16,-11-2-11 0,1 3 2 0,15-14-5 15,-17 24 39-15,1 0 10 0,0 5-2 0,-1 1 0 16,-3 5 1-16,6 0 20 0,-8 0-9 15,0 0 6-15,0 22-12 16,-1-22-7-16,4 22 3 0,-3 2 1 16,-1-24 17-1,-1 24-6-15,1-12-1 0,0 1 11 0,2 1-22 0,-5-7 4 0,1-2 0 0,1-5 7 16,-1 0-4-16,1 0-12 0,-3 0-2 16,2-24 8-16,3 24-4 0,-1-28 7 15,-2 12-5 1,7-19-23-16,-2 17 22 0,2 3 7 15,-2 1-9-15,4 3 26 0,7 1-15 0,-8-1 10 0,0 11 2 16,-1 0 23-16,-2 0 19 16,1 0 23-16,7 24 139 0,-8-24-108 15,-3 25-4-15,3-10-27 0,-2 0-3 16,4 18 21-16,-3-17-68 16,2-1-16-16,-3 0-12 0,6 0-12 0,-2-3-42 15,12 7-335-15,-12-12-69 0,1-4-144 0,0-3-302 16,2 0-165-16,9-18-1142 15,-7 18 1421-15,0-31 273 0</inkml:trace>
  <inkml:trace contextRef="#ctx0" brushRef="#br0" timeOffset="1925.977">21609 7667 3108 0,'0'0'158'0,"0"-2"153"0,0 1 144 0,0 0 65 15,0 1-75 1,0 0 138-16,0-2-345 15,0 2-51-15,0 0-28 0,0 0-27 0,0 0-4 16,0 0-77-16,0 0 5 0,-18 17 0 16,18-17-8-16,0 15-10 0,-24 7 13 0,2-11-17 0,8 4-1 15,0 2-4-15,0 2-6 16,-11 19-3-16,15-18-11 0,1-2-7 16,2 3 0-16,4-5-7 0,3 0-9 15,0 3-20 1,0-11-11-16,22-6-50 15,-22-2-77-15,30 0-94 0,4-19-359 0,-17 19 384 0,1-23 60 16,-2 8 65 0,-1-2-28-16,-4 2 0 15,-2-19 1-15,4 19 124 16,-13 0 35-16,0 4 9 0,0 3 33 0,0 1 55 16,0 3 207-16,0 1-116 0,0 3 5 0,-20 0 17 0,20 0 43 0,0 22 132 0,0-3-266 0,0-19-62 15,0 27-29-15,0-12-11 16,0-1-29-16,19 14 1 15,-19-16-17-15,17 1-7 16,-17-5-81-16,21-1-136 16,-1 4-628-16,-20-11 138 0,19 0-125 0,-8 0-55 15,0 0-120-15,-1-17 245 0,15-6-220 0</inkml:trace>
  <inkml:trace contextRef="#ctx0" brushRef="#br0" timeOffset="2147.956">21769 7741 2319 0,'-12'-4'102'0,"12"3"98"0,-10 1 622 15,10-4-325-15,0 4 6 0,0 0-114 16,0 0-59-16,0 0 223 0,0 0-224 16,20 0 41-16,-20 0-16 0,26 0-14 15,-9 20 2-15,25-6 197 0,-20-14-387 16,0 24-102-16,0-12-50 0,2 3 0 16,14 17 0-16,-24-16 0 15,-1-2 0-15,-4 2 0 0,1-3-50 16,-4-3-107-1,2 3-571-15,-3-8 82 0,0-4-119 16,3-1-242-16,-1 0-144 0,0 0-54 0,13-30-665 16</inkml:trace>
  <inkml:trace contextRef="#ctx0" brushRef="#br0" timeOffset="2395.4917">22104 7582 2519 0,'0'-6'247'0,"0"4"22"0,0-2 133 15,-19 4 69-15,19 0 47 0,-17 0-49 0,-1 21 213 16,18-21-408-16,-18 22 7 0,7-4-5 16,11 3-36-16,-18 27 42 15,1-16-217-15,6-1-32 16,-1 6-29-16,1-4-13 0,2-1-51 0,-8 31-480 15,8-34-65-15,4-9-450 16,0-4-389-16,5-6 37 0</inkml:trace>
  <inkml:trace contextRef="#ctx0" brushRef="#br0" timeOffset="4051.1572">22157 9165 713 0,'-11'0'28'0,"0"0"72"0,2 0 57 15,-1 0 269-15,6 0-226 0,3 0-40 16,1 0-47-16,0 0-28 16,0 0-44-16,26-13 13 0,10 13-39 0,-8-12-7 15,5 12-2-15,7 0-9 0,57-7 13 16,-38 7 10-16,6-2 21 16,8 2 21-16,3 0 25 0,3 0 7 15,72-3 28-15,-82 3-94 16,-11 0-25-16,-12 0 8 0,-14 0-6 0,-8 0 9 15,-14 0 26-15,-10 0 15 0,-32 0-3 0,-1 0 23 16,-7 0-4-16,-69 0 60 0,45 0-88 0,-9 0-11 16,-4 0-24-16,-1 0 0 0,0 0-8 15,-75 0 9-15,78 0-6 0,4 0-5 16,7 0 5-16,4 0-2 16,10 0-3-16,-33 0 7 15,53 0-4 1,9 0-5-16,7-15-12 0,11 15-2 0,3-11-44 0,38 11 25 0,-10 0-16 0,6-10-1 15,8 10 0-15,8 0 19 16,65-7 12-16,-51 3 37 0,4 4-15 0,2-4 9 16,4 3 6-16,-1 1 1 15,61 0 39 1,-75 0-29-16,-4 0 1 16,-13 0 5-16,-10 0-2 15,-2 0 7 1,-30 0-21-1,0 0-5-15,-25 0 22 0,-3 0-9 0,-10 0-2 0,-59 0 11 0,39 0-15 0,-6 0-3 0,-6 0 0 0,-2 0-9 16,2 0-3-16,-63 18 1 0,71-18 3 0,6 15-4 0,6-15-1 0,7 0-2 0,-15 12 7 16,42-12-16-16,9 0-15 0,7 0-36 15,0 0-30-15,38 0-18 0,44 0-145 16,-28 0 140-16,9 0 8 16,8-19 22-16,7 19 26 0,4 0 16 15,82-15 27-15,-81 4 28 0,0 11 26 0,-7-11 15 0,-7 11 35 16,30-9 129-16,-69 2-104 0,-15 3 12 15,-15 1-3-15,-20 0 29 16,-17 3 20-16,-80-3 182 0,39 3-169 0,-11 0-25 16,-9 0-25-16,-12 0-19 15,-4 0-52-15,-118 21 11 0,118-21-66 16,11 15 1-16,9-15-17 16,15 0 8-16,-22 13-13 15,76-13-18-15,16 0-56 0,9 0-90 0,32 0-115 16,7 0-86-16,78 0-381 0,-40-17 461 0,12 17 75 0,10 0 76 15,6-17 49-15,8 17 59 0,114-11 107 0,-112 11 41 16,-5-8 39-16,-8 8 36 16,-14 0-5-16,38-6 62 0,-92 6-156 15,-15 0 12-15,-19 0 39 0,-31 0 39 16,-13 0 24 0,-81 0 212-16,45 0-227 0,-6 0-31 0,-6 0-40 15,-4 16-33-15,1-16-30 0,-83 0-23 0,96 14-23 16,8-14-12-16,14 0 11 0,12 9-12 0,-9-9-49 15,48 5-72 1,9-5-95-16,0 0-116 0,33 0-67 0,3 0 23 16,62 0-134-16,-35-17 411 0,9 17 66 0,8 0 36 15,7 0 34-15,5 0 37 16,82 0 197-16,-89 0-70 0,-7 0 33 0,-11 0-19 16,-13 0-28-16,4 0 121 0,-53 0-140 15,-5 16 47-15,-44-16-43 0,-5 0-11 16,-14 0-56-16,-93 0-31 0,66 0-56 0,-5 0 8 15,-4 0-4-15,-3 0-46 16,3 0 28-16,-78 0-43 0,101-16-57 0,12 16-213 16,14 0-220-16,19-12-291 0,18-3-979 15,13 8 1178-15</inkml:trace>
  <inkml:trace contextRef="#ctx0" brushRef="#br0" timeOffset="6952.3949">23213 9450 2878 0,'0'-10'200'0,"0"4"19"16,0 0 118-16,0-3 48 0,0 4 30 0,0 0-46 15,0-3 137-15,0 6-336 0,0 2-25 16,0 0-18-16,22 0 18 0,4 21 152 15,-11 7-139-15,3-7-6 0,3 4-27 16,1 1-15-16,1 1-37 0,22 21-4 16,-21-25-49-16,-1-2 2 0,-3-4 16 15,0-5-12-15,16 1 15 0,-21-13-36 16,-1 0 2-16,-1 0-12 16,-1-32-1-16,-3 9 2 0,6-39 4 0,-11 21 2 15,-1-1-12 1,-3-2-2-1,0 6 2-15,0-35 1 0,0 44 7 0,0 7-3 16,-23 5 1-16,23 6 9 0,0 6-10 0,0 5-28 0,-13 0-87 16,13 33-195-16,0-15-208 0,0 6-337 15,0 33-1391-15,29-26 1033 0,-29-3 367 16</inkml:trace>
  <inkml:trace contextRef="#ctx0" brushRef="#br0" timeOffset="7541.8878">23887 9624 2217 0,'0'-17'90'0,"0"17"73"0,0 0 86 16,0 0 75-16,20 0 330 0,-20 0-315 15,0 0-3-15,14 0-34 0,-14 0-39 16,7 0 108-16,-7 0-223 0,0 15 30 31,5 2 423-31,-5 0-429 0,0-8-32 0,0 1-27 16,0 2-23-16,0 10 14 0,0-10-81 16,0-1-8-16,0 0-10 15,0-4-5 1,0 4-2-16,0-8 5 0,0-3-8 0,0 0 2 0,19 0-5 0,-19-21-24 0,17-11-131 15,1 13 44-15,-6-1-12 0,-1 1-1 16,1-2 4-16,13-16-76 0,-13 24 155 16,-1-1 41-1,-2 5 8-15,1 3 15 16,-3 6 15-16,5 0-16 0,-8 0-13 0,0 23-7 0,1-23 29 0,-1 29 4 0,0 0 71 16,1-15-61-16,-3 1 25 0,-1-1-12 15,1-2 9-15,0 0-8 0,3 5-16 16,-4-9-27-16,-1-3-5 0,3-5-3 0,-1 0 5 31,5 0-22-31,-4-20 11 0,0 20-7 0,2-26 9 0,0 9-40 16,1 2-30-16,7-16-87 15,-6 16 116-15,-1 1 35 0,2 3 5 0,-1 3 0 16,7-2 15-16,-8 10 6 0,0 0 16 16,-1 0 15-16,0 0 25 0,-1 18 27 15,7 5 148-15,-7-23-133 16,2 30-8-16,-1-14-26 0,1 1-16 0,10 12 20 15,-10-17-66-15,2 0-13 0,0-1-6 0,-2-3-24 16,-1 0-81-16,4 1-576 0,-4-6 106 16,1-3-320-16,-2 0-147 0,4 0-179 0,12-24-698 15</inkml:trace>
  <inkml:trace contextRef="#ctx0" brushRef="#br0" timeOffset="7763.1269">24530 9544 3303 0,'-15'20'154'0,"15"-20"224"0,0 14 106 0,0-14 145 16,0 17 437-16,0 3-653 15,0-8-93-15,0 2-107 0,17-2-62 16,-17 8-24-16,19-11-116 0,-19-1-13 16,0-1 2-16,11-3-23 15,-11-1-45-15,0-3-360 0,0 0 16 16,0 0-128-16,0-27-149 0,0 27-156 0,0-53-865 0,0 29 888 15,0-6 119-15,0-1 192 0</inkml:trace>
  <inkml:trace contextRef="#ctx0" brushRef="#br0" timeOffset="7881.1854">24549 9408 2033 0,'0'0'150'16,"0"29"80"-16,0-10 55 0,0-3-39 16,0 22 35-1,0-20-229-15,0 1-37 0,0-2-97 0,0-3-127 16,20-2-209-16,-6 10-925 15,-14-17 729-15,24 2 204 16</inkml:trace>
  <inkml:trace contextRef="#ctx0" brushRef="#br0" timeOffset="8193.9984">24779 9627 3475 0,'0'0'294'16,"0"16"147"-16,0-16 138 15,0 0 68-15,0 13-96 0,0-1 313 16,0-12-596-16,0 13-82 0,0-7-60 15,0 1-29-15,0 8 42 0,0-9-68 0,0 0-3 16,0-1-14-16,0 0-16 0,0-4-20 0,13 2 26 16,-13-3-41-16,0 0-5 0,0 0-2 15,0-19-2 1,18-3-6-16,-18 6-42 0,19-2-4 16,-19-1-11-16,28 0 18 0,-12 0 12 0,21-15 22 0,-20 20 9 15,0 3 11-15,-2 3-3 16,-1 8 25-16,-1 0 114 0,-10 0-5 0,-3 25-21 15,0-5-34-15,0 1-25 0,0 3-53 16,-23 30-1-16,23-28 0 0,-17-1 0 16,17-4 0-1,0 21-237-15,0-35-163 0,0-7-357 16,25 0-1852-16,-4 0 961 0,-21-25 357 0</inkml:trace>
  <inkml:trace contextRef="#ctx0" brushRef="#br0" timeOffset="9764.3468">23126 11805 2402 0,'2'-15'109'0,"-2"3"401"0,0 12-85 16,0-10 37-16,0 10-8 0,0-9-23 15,0 9-60-15,0 0 174 0,0 0-284 16,0 0 10-16,0 0-9 0,0 0 2 16,19 26 156-16,2 10-252 0,-21-14-1 15,28 3 6-15,-9 8 7 0,4 4-34 16,23 40 8-16,-22-34-138 0,0 1-16 16,42 76 0-16,-49-92 0 15,-1-5 0-15,0 0 0 0,13 2 0 0,-16-24 0 16,-1-1 0-1,1 0 0-15,2-21 0 0,8-25 0 0,-14 13 0 16,-1-8 0-16,-1-8 0 0,-4-4 0 16,-3-7 0-16,0-61 0 0,-22 64 0 15,22 4 0-15,-21 7 0 0,21 7 0 0,-18-10 0 16,18 37 0-16,-12 5 0 0,12 7 0 16,0 0 0-16,0 25 0 15,24 15 0-15,-24-15 0 0,24 3 0 0,-8-1 0 16,2 2-89-16,19 19-546 0,-18-29-119 15,0-1-424-15,-4-3-362 0,-3-1-115 16,0-5 361-16</inkml:trace>
  <inkml:trace contextRef="#ctx0" brushRef="#br0" timeOffset="10548.953">23901 12129 1045 0,'0'0'91'16,"0"-10"105"-16,0 5 73 0,0-2 365 0,0 5-368 15,0 1 12-15,0 1-1 0,0 0 46 16,0 0 335-16,0 0-323 15,0 0-34-15,0 0-38 0,0 0-10 0,0 0-21 16,20 0 237 0,-20 17-222-16,0-17-14 0,0 12-29 0,13-2-2 15,-13 14 97-15,0-10-187 16,0-1-15 0,0 1-17-16,0 0-11 0,0-1-22 0,0 6-7 15,0-12-39-15,0-2 0 0,0 0-9 0,18-5 7 0,-18 0-12 16,15 0 4-16,-15-21-3 0,11 21-16 0,-11-25 0 15,12 9-20-15,1-18-59 16,-8 17 67 0,3 0 22-16,-1-1 12 15,1 5 4-15,6-7-8 0,-5 13 10 0,-1 2 0 0,-2 5-2 0,1-5 2 0,1 5-1 0,7 0 3 16,-8 19 11 0,0-19 2-16,2 22 7 0,-1-7 6 0,6 14 32 15,-8-15-36-15,0 3-3 0,-1-5-8 0,0 1-8 16,-1-3-3-16,4 7 2 15,-4-10 4-15,0-7 1 0,-1 6-7 0,-1-6-10 16,2 0-25-16,-2 0-9 0,1-28-28 16,-1 28-44-16,0-33-50 15,0 12-33-15,7-22-170 0,-4 21 246 16,0 3 33 0,2 2 60-16,0 4 18 0,11 3 39 0,-11 10-3 0,1 0 35 0,0 0 49 15,-2 0 53-15,1 25 19 16,5 11 162-16,-5-16-205 0,0 0-29 0,0 3-30 15,1-2-26-15,7 18-21 0,-8-25-30 16,1-1-26-16,-1-1-48 0,0-3-92 0,0-3-204 16,9-3-961-16,-8-3 265 0,1 0-163 0,1-23-41 15,3 23 204-15</inkml:trace>
  <inkml:trace contextRef="#ctx0" brushRef="#br0" timeOffset="10988.3974">24682 12090 3215 0,'0'0'115'16,"0"0"175"-16,0 0 88 15,0 0 70-15,0 0 166 0,0-17-443 0,-16 17-65 16,16 0-8-16,0-12-7 16,0 12-14-16,0-8 89 0,0 8-69 0,-11 0 38 15,11 0 19-15,-11 0 21 0,-11 18 104 16,11-18-163-16,-1 22-15 0,0-22 0 0,-4 28-13 15,3-10-10-15,-11 19 35 16,9-16-72-16,2-2-30 0,3 1-12 0,1-1-1 16,3 14-13-16,6-21-5 0,0-2-38 15,0-3-42-15,34-3-84 16,-34-4-133-16,49 0-517 0,-28 0 409 0,-2-30 64 16,-3 30 69-16,-1-30 0 0,8-2-58 15,-23 13 283-15,12 1 44 0,-12 2 25 16,0 0 26-16,0 5 45 0,0-8 234 15,0 12-78-15,-20 7 11 0,20 0-24 16,0 0 0-16,0 0 210 16,0 25-194-16,0-25 17 15,0 27-29-15,18-13 35 16,-18 5-5-16,23 15 132 0,6-16-284 0,-12-2-60 16,2-1-31-16,40 19-198 0,-41-25-67 0,3-6-212 15,14-3-1140-15,-19 0 539 0,-2 0-116 0,-1 0 84 16,2-27 285-16</inkml:trace>
  <inkml:trace contextRef="#ctx0" brushRef="#br0" timeOffset="11227.8138">24911 12097 2618 0,'0'0'112'16,"0"0"94"-16,0 0 152 0,0 0 139 15,0 0 500 1,21 0-532-16,-21 0 24 0,25 0-5 0,-9 0 33 15,18 26 344-15,-15-2-570 16,0-11-111-16,2 4-90 0,-2-1-64 0,1 1-26 16,31 24 0-1,-28-23-116-15,-11-12-82 0,-6-2-160 16,3-2-213-16,-5-1-152 0,4-1-169 16,-2 0-1078-16,-1-22 965 0,-3 22 132 0,2-24 212 31,-4 24 153-31</inkml:trace>
  <inkml:trace contextRef="#ctx0" brushRef="#br0" timeOffset="11422.9487">25168 12027 1911 0,'-4'-5'102'0,"2"2"81"0,2 0 401 16,-1 2-284-16,-1 1 27 16,-1 0 34-16,2 0 16 0,-6 24 305 0,2-24-434 15,-1 27-25-15,-2-10-42 0,1 2-17 0,-3 2-36 16,-5 24 6-16,5-22-116 15,4 0-24-15,1-2-56 0,3-2-110 0,-1 9-722 16,3-19 53-16,0-2-298 16,0-5 1-16,19-2 224 15</inkml:trace>
  <inkml:trace contextRef="#ctx0" brushRef="#br0" timeOffset="11714.111">25490 12059 2235 0,'-2'0'116'0,"-1"0"458"15,3 0-73-15,0 0 35 16,0 0-39-16,22 17-20 0,7-17 193 0,-8 0-438 16,2 0-54-16,6 0-75 0,1 0-45 15,71-18-118 1,-68 18-175-16,-4-17-248 16,21 1-1485-16,-31 16 682 0,-6-17 220 15,-3 17 408-15</inkml:trace>
  <inkml:trace contextRef="#ctx0" brushRef="#br0" timeOffset="12397.6854">26319 11821 2577 0,'0'0'114'0,"0"0"136"0,0 0 168 0,0 0 144 16,0 0 6-16,0 0 516 16,0 0-588-16,13 22-19 0,-13-22-67 15,14 22-15-15,9 11 172 16,-8-10-405-16,-1 3-73 0,4 3-67 16,0 3-22-16,4 4 0 0,17 39 0 0,-20-36 0 15,1-4 0-15,-3-1 0 0,-2-4 0 16,14 12 0-16,-15-30 0 15,1-3 0-15,0-8 0 0,0-1 0 0,1 0 0 16,15-64 0-16,-15 33 0 0,-4-6 0 0,0-9 0 31,-5-5 0-31,-3-62 0 0,-4 57 0 0,0 0 0 0,-19 3 0 0,19 8 0 16,-19 10 0-16,19-10 0 0,-20 34 0 16,20 11 0-1,0 0 0-15,0 22 0 16,0 26-149-16,29-16-55 15,-29 6-173-15,31 4-257 0,-16 3-338 0,4 0-324 16,26 32-1602-16,-22-40 1921 0</inkml:trace>
  <inkml:trace contextRef="#ctx0" brushRef="#br0" timeOffset="12963.7863">27089 12186 3203 0,'0'0'214'0,"0"0"154"16,0 0 109-16,0 0-14 0,0 0-57 15,0 0 256-15,0 0-341 0,0 0-26 16,17 0-72-16,-17 0-26 0,13 15 73 16,-13 0-148-16,0-15-13 0,0 21-21 0,7-10-8 15,-7-1-32-15,0 8-11 0,0-10-31 16,0-2-3-16,0-3-3 0,0 0-6 15,0-3-50-15,0 0 0 0,19 0-25 16,-19-24-31-16,21 24-37 0,-5-26-38 16,13-9-263-16,-11 17 239 0,0 1 57 15,-2 1 55-15,2-1 40 16,11-3 36-16,-18 14 23 0,-2 1 7 0,0 5-7 16,-4 0 1-16,-1 0 38 0,0 19 56 15,-1-19-53-15,-1 20-9 0,0-20 10 16,0 26-1-16,6-2 25 0,-6-24-62 15,2 21-10-15,-2-11 9 0,-1-10-1 16,1 12-6-16,0-6 23 0,-2 0-23 16,2-6 7-16,-2 0-17 0,4 0 8 0,3-23-69 15,-2 23-35-15,-1-32-49 0,3 15-11 16,-1-2 4-16,-1 2 55 0,9-15 18 0,-6 20 87 16,-3 2 6-16,2 10 24 15,0-9 50-15,6 9 204 0,-8 0-50 0,-1 20 24 16,1-20 14-16,0 26-20 0,-3-8-40 15,6 17 121-15,-4-16-196 16,1-1-27 0,2-2-49-16,0 1-8 0,8 9-44 0,-7-16-25 15,0 0-66-15,-1-3-95 16,0-3-164-16,0 0-210 0,8-3-1074 0,-10-1 556 0,3 0-125 16,0-18 82-16,2 18 278 0</inkml:trace>
  <inkml:trace contextRef="#ctx0" brushRef="#br0" timeOffset="13175.6111">27765 12175 3679 0,'0'0'197'15,"0"0"539"-15,0 0-193 0,0 0-38 16,0 0-19-16,0 0 36 0,0 18 303 16,0-3-554-16,17-15-87 0,-17 19-87 15,12 18-21 1,-12-28-85-16,0 2-19 15,0 1-193-15,6-7 6 16,-6-5-135-16,0 0-168 16,6 0-133-16,-6 0-170 0,9-28-948 0,5-21-305 15,-7 4 1124-15,-7 21 674 0</inkml:trace>
  <inkml:trace contextRef="#ctx0" brushRef="#br0" timeOffset="13271.9431">27836 12017 1752 0,'0'-5'137'0,"0"5"113"0,0 0 532 15,0 0-406-15,0 29-58 0,0-29-80 16,0 25-63-16,0-11-83 15,0 16-80-15,0-17-215 0,0 2-207 0,13-4-303 16,-13 0-241-16,14-3-515 0</inkml:trace>
  <inkml:trace contextRef="#ctx0" brushRef="#br0" timeOffset="13614.7638">28135 12184 4246 0,'0'0'181'0,"0"0"123"15,0 10 190-15,0-10 144 0,0 14 431 16,0-14-704-16,0 10-112 0,0-10-94 0,0 9-51 16,0-1-24-1,0-5-76-15,0 0-2 0,15 0-6 0,-15-3 1 0,0 0-17 16,14 0-3-16,-14 0-4 16,11-20 2-16,-4 20-22 0,0-20-13 15,14-8-69-15,-10 13 63 0,-1 0 8 16,1-1 21-16,1 1 8 0,1 4 16 15,9-8 0-15,-13 14 17 0,2 0 5 16,-5 5 28-16,0 0 34 0,0 23 102 0,-5-23-91 16,-1 28-7-16,0-11-15 0,0 4 7 15,0-1-16-15,2 21 9 0,-2-22-79 16,2-1-65-16,0-2-92 0,2-3-155 0,0 9-932 16,-4-14 277-16,2-6-258 15,0 1-194-15,0-3 161 0,0 0 390 0</inkml:trace>
  <inkml:trace contextRef="#ctx0" brushRef="#br0" timeOffset="14412.2677">22717 12048 2135 0,'-13'0'139'16,"8"0"121"-16,0 0 157 0,-3 0 168 16,-4 0 511-16,8 0-673 0,1 0-63 15,3 0-33-15,0 0 39 0,0 0-21 16,0 0 119-16,25 0-330 0,-25 0-37 16,25 0-30-16,-5 0-32 0,22 15-3 15,-21-15-34-15,3 0-8 0,-3 0-47 0,-1 0-69 16,-2 0-146-16,8 0-684 15,-17 0 282-15,-3 0-173 0,-3-19-94 0,-2 19-189 16,0-13-586 0</inkml:trace>
  <inkml:trace contextRef="#ctx0" brushRef="#br0" timeOffset="14585.1614">22633 12197 3493 0,'0'1'154'0,"29"1"146"0,-29-2 124 16,37 0 99-16,-11 0-43 16,33 0 253-16,-24 0-507 0,-1 0-117 15,-2 0-109-15,-1 0-162 0,15 15-760 16,-29-15-29-16,-5 14-331 0,-2-14 19 0,-10 0 209 16</inkml:trace>
  <inkml:trace contextRef="#ctx0" brushRef="#br0" timeOffset="15422.8095">20714 12340 2337 0,'-10'8'139'0,"10"-1"176"16,-5 2 222-16,5 1 743 0,0-4-710 15,0-3-108-15,0-3-53 16,0 0-6-16,0 0-112 0,0-27-15 0,27 27-243 16,-27-34-33-16,24 8-1 15,-9 1-2-15,17-40-8 0,-15 31-13 0,-1-9 8 16,0-1-6-16,-3 2-21 15,0 0 5 1,0-50-66-16,-9 49 74 0,-4-58 7 0,0 79 27 0,0 4 6 16,0 10 4-1,0 1 9-15,0 7 51 0,0 0-18 16,0 25 2-16,0-5 10 16,0 3 22-16,26 34 141 0,-26-24-85 15,26 4 3-15,-9 1-4 16,2 0-5-16,-1 0-37 15,21 36 11-15,-16-37-95 0,-2-1-9 16,1-4-10-16,-1 0 0 0,19 18 0 0,-21-29 0 0,0-4 0 0,-4-1 0 16,-2-6 0-16,-2-3 0 0,0 2 0 0,-11-8 0 0,0-1 0 0,0 0 0 15,-26 0 0-15,-11-20 0 0,9 20 0 16,-4-15 0-16,-6 15 0 0,0-15 0 0,-2 15 0 16,-44-10 0-16,44 10 0 15,5 0 0-15,4 0 0 0,5 0 0 0,-9 0 0 16,28 17 0-1,4-17 0-15,3 0 0 0,0 0 0 16,36 0 0-16,17 0-238 0,-20 0-202 0,2 0-350 0,3 0-490 16,0-20-418-16,39 4-1168 15</inkml:trace>
  <inkml:trace contextRef="#ctx0" brushRef="#br0" timeOffset="15812.8264">21488 12018 3088 0,'0'-15'149'0,"0"1"131"0,0 1 176 0,20-12 518 16,-2 14-470-16,-18 6-24 16,17-1 70-16,-17 0 85 15,15 4 197-15,2 2-627 0,-17 0-167 0,10 21-38 16,-10-21 0-16,9 24 0 0,2 15 0 0,-7-17 0 15,1 2 0-15,2 4 0 0,2 0 0 16,7 30 0-16,-7-30 0 16,1-2 0-16,2-1 0 0,-2-3 0 0,2-4 0 15,10 6 0-15,-11-17 0 16,0-7 0-16,3 0 0 0,-1 0 0 0,17-55 0 16,-15 30 0-16,0-9 0 0,2-6 0 0,2-5 0 15,0-5 0-15,14-57 0 16,-15 52 0-16,-5 3 0 15,-2 7 0-15,0 6 0 0,-2-7 0 16,-6 35 0-16,-2 11 0 0,-1 0 0 0,0 23 0 16,0-1-142-1,-25 33-1035-15,2-19-101 0,23 2-464 16,-27 3 139-16,10 2 286 0</inkml:trace>
  <inkml:trace contextRef="#ctx0" brushRef="#br0" timeOffset="119621.4205">9150 986 2969 0,'-6'-21'69'0,"-1"21"95"16,1 0 114-16,-4-14 143 0,-1 1 453 15,8 13-502-15,-1 0-26 0,4 0-2 16,0-9 23-16,0 9-37 16,37 0 85-16,-12 0-307 0,9 0-13 0,13 0-17 15,5 0 4-15,74 0 99 16,-60-18-88-16,2 18 11 16,-1 0 11-1,-1-17 13 1,-8 17-12-16,42 0 8 0,-59 0-106 15,-8 0-18-15,-7 0 0 0,-12 20 0 16,0 19 0-16,-14-13 0 16,0 8 0-16,-26 4 0 0,26 6 0 0,-38 4 0 0,0 64 0 0,20-44 0 0,3 3 0 0,15 3 0 0,-21 4 0 0,8 74 0 15,13-80 0-15,-9-2 0 0,9-7 0 0,-5-5 0 16,5-5 0-16,-5 31 0 0,5-47 0 16,0-5 0-16,0-5-147 0,0-6-212 0,17 10-1302 15,-17-21 346-15,0-6-292 31,15-4 281-31,-15 0 218 0</inkml:trace>
  <inkml:trace contextRef="#ctx0" brushRef="#br0" timeOffset="119797.2861">9363 1714 7053 0,'39'0'34'16,"-13"0"37"-16,3 0 60 15,55 0 238-15,-31 0-226 0,5-26-61 0,2 26-71 16,4-22-56-16,67-5-351 0,-71 15-83 0,0-3-203 16,-2 1-316-16,-1 1-245 0,0-3-159 15,46-22-671-15</inkml:trace>
  <inkml:trace contextRef="#ctx0" brushRef="#br0" timeOffset="120319.4195">10778 1060 4824 0,'-26'-1'165'0,"26"1"11"16,-31 0 100-16,31 0 9 0,-33 0 16 0,18 22 160 16,-7 4-318-16,22-9-46 15,0 4-43-15,0 0-13 16,0 2-33 0,61 28-4-16,-31-24-4 0,6-1 10 15,6 1-8-15,6 2 6 0,51 27-25 0,-48-25 21 0,0 0 19 0,-5-2 30 16,-4 2 63-16,-8 1 39 0,16 28 207 15,-35-26-199-15,-7-3-8 0,-6 2-53 16,-2 2-28-16,-36 31-23 16,14-36-38-1,-10 1-4-15,-2-2-8 0,-4-3 0 0,-7-1-2 0,-46 16-10 16,45-24-7-16,-1 0-13 0,7-7-35 16,3-5-29-1,-21-3-133-15,36-2 133 0,5-22 5 0,3 22 10 16,7-37-10-16,4 15-16 0,3-32-97 0,0 25 138 15,36-3 29 1,-14-2 31-16,5 2-5 16,37-37-12-16,-27 36 15 0,5-1 2 0,4 0 4 0,1-1 5 0,2-2-10 15,51-34 30-15,-51 33-5 0,-6 2 12 0,1-2 1 0,-10 0 6 16,15-33 40-16,-35 35-43 0,-10-3-4 0,-4 3-1 16,0-3-4-16,-29 2-2 0,-23-30 24 15,17 36-30-15,-8 5 13 16,-4 3 3-16,-3 8 35 15,-55 3 122-15,57 12-105 16,0 0-10 0,6 20-47-16,5-20-29 15,7 37-22-15,-4 6-158 16,26-18 11-16,6 1-96 0,2 2-242 0,0-4-236 0,60 22-1706 0,-32-26 1067 0,3 1 276 16</inkml:trace>
  <inkml:trace contextRef="#ctx0" brushRef="#br0" timeOffset="120718.5782">12303 981 5033 0,'0'-8'17'0,"-20"-3"14"0,20 6 41 16,-15 0 89-16,15 5 122 0,-18 0 94 15,-6 29 405-15,9-29-477 0,0 40-84 16,-1-11-67-16,2 3-48 0,-6 46 21 15,16-32-49 1,1 3 18-16,3 2 22 16,0 2-17-16,30 0-32 0,15 36-9 15,-12-48-60-15,6-8 0 0,3-7 0 16,6-10 0-16,55 1 0 16,-53-15 0-16,1-2 0 0,3 0 0 15,-5-29 0-15,-2 6 0 0,37-26-1 0,-48 15-20 0,-5-2-13 0,-4-1-31 0,-9-6-8 0,-5-41-81 0,-13 35 81 16,-24-4-33-16,-1-3 8 0,-11 1 13 15,-9-2 27-15,-63-43 34 0,49 61 25 16,6 10 13-16,1 12-1 0,5 13 2 16,-23 25 8-1,47 3-29-15,4 7-42 0,7 2-73 0,3 4-142 0,9 46-865 16,0-44 122-16,0 2-273 0,34-4-66 16,-11-4 144-16</inkml:trace>
  <inkml:trace contextRef="#ctx0" brushRef="#br0" timeOffset="121142.571">13504 623 6889 0,'2'-10'0'15,"-2"-1"3"-15,0 6 47 0,0 0 22 0,0 1 32 0,-19 4 160 0,0 0-105 16,19 22-11-16,-27-22-23 15,6 57-6-15,21-34-128 16,0 2-22-16,0 4-16 0,0 0-1 0,61 29-68 16,-36-29 53-16,9-3 3 15,1 2 18-15,8 1 0 0,36 22-41 16,-38-28 57-16,1 2 12 0,2-4 19 16,-5 4-1-16,-5-4-4 0,23 21 63 0,-38-23 3 15,-5 0 32-15,-6 2 2 16,-8-3 23-16,0 23 112 15,-42-21-145-15,13 1-46 0,-5-1-33 16,-9 2-11-16,-3-1 0 16,-54 20 0-16,49-21 0 0,-1-3 0 0,2 2 0 0,4-2 0 0,-38 14 0 15,51-19 0-15,-1-1 0 0,5-2 0 16,4-4 0-16,2-5-85 0,-6 0-427 16,22-17-35-16,-1 17-135 0,5-37-189 0,3 13-268 0,0-28-1325 15,18 20 1494 1,-18-2 366-1</inkml:trace>
  <inkml:trace contextRef="#ctx0" brushRef="#br0" timeOffset="121357.3397">13286 546 5367 0,'0'-11'125'0,"-8"-12"552"0,8 13-144 0,28 1 55 16,-4 1-152-16,46-4 29 0,25 7-465 16,-37 5 0-16,66 0 0 15,2 0-144-15,-70 17-237 0,40-17-1646 16,-26 17-1446 0,-45-17 2172-1</inkml:trace>
  <inkml:trace contextRef="#ctx0" brushRef="#br0" timeOffset="122262.3718">8575 2513 2360 0,'8'-4'158'15,"-1"0"114"-15,0 2 215 0,0 2 77 16,2 0-27-16,7 24 298 0,-6-24-535 16,0 34-14-16,4-10 0 0,6 3-9 15,32 41 91-15,-17-32-282 0,8 0-55 16,13-1-22-16,10-1-2 15,9-3-4-15,101 17-4 0,-78-27-3 16,6-5 9-16,4-4-5 16,0-3 7-16,101 1-5 15,-115-8-1-15,-4 0-8 0,-9-2-3 0,-8 0-2 0,-11 0 4 16,30 0-8-16,-55 0 13 0,-11 0 0 16,-10 0-4-16,-5 0 3 0,-6 0 4 0,-5 0 18 0,0 0 35 15,-27 0 41-15,27 0 53 16,-33 0 40-16,-6 0 183 0,19 15-207 15,1-15-23-15,4 0-39 0,2 14-27 0,0-14-36 16,13 0-38-16,0 0 0 0,0 0 0 16,0-23 0-16,0 23 0 0,26-53 0 15,9 30 0-15,-9-3 0 16,6 3 0 0,7-5 0-16,57-17 0 0,-42 24 0 0,6-3 0 0,4 5 0 0,4 0 0 0,-3 2 0 15,63-10 0-15,-67 17 0 0,-4 1 0 16,-3 2 0-1,-4-1 0-15,37 1 0 0,-47 5 0 16,-5-2 0-16,-2 0 0 0,-3 0 0 16,-2-1 0-16,18-7 0 0,-25 7 0 15,-2-4 0-15,-1 1 0 0,0-5 0 0,17-14 0 16,-19 10 0-16,-1-1 0 0,2 1 0 0,-3-4 0 16,-1 1 0-16,8-17 0 0,-15 17-88 15,-2 3-169-15,-4 3-232 16,0-1-296-1,0-6-1654-15,-27 14 901 0,27 4 275 16,-18 3 488-16</inkml:trace>
  <inkml:trace contextRef="#ctx0" brushRef="#br0" timeOffset="122879.8103">10181 3851 2158 0,'0'-3'70'0,"-7"0"76"0,5 1 85 15,2 2 525-15,-2 0-335 16,1 0 5-16,0 0-46 0,1 0-54 0,0 0-14 15,0 27 379-15,0 2-296 16,0-7-9-16,24 10-63 0,-24 3-29 0,16 51 176 16,6-39-307-16,-22 6-40 0,17-1-62 15,-7-1-37-15,-3-3-19 0,12 30-16 16,-19-44-39-16,12-5-75 0,-5-9-93 16,1-2-88-16,4-1-616 0,-9-12 349 0,-1-5-197 15,-1 0-160-15,-1 0-197 0,0-24-84 16,0-10-370-1</inkml:trace>
  <inkml:trace contextRef="#ctx0" brushRef="#br0" timeOffset="123078.9924">9900 4188 4032 0,'0'0'153'15,"0"0"116"-15,24-21 139 16,22 0 862-16,-9 21-573 0,11-26-65 16,13 11-244-16,13 1-120 0,83-18-194 15,-79 18-74-15,1 1 0 0,-9 0-110 0,-9 1-192 16,26-5-1289-16,-60 11 231 0,-4 2-386 0,-9 1 388 16</inkml:trace>
  <inkml:trace contextRef="#ctx0" brushRef="#br0" timeOffset="124103.0572">12229 2078 1883 0,'0'-3'47'15,"-13"1"35"-15,13 1 74 0,-13 1 82 16,1 0 366-16,3 0-250 0,2 28 68 15,3-28 8-15,-1 30-28 0,5-8-81 16,0 24 0 0,21-17-197-16,-1 3 3 15,7-3 1-15,8 4-36 0,58 24-38 0,-37-31-49 16,9-3-15-16,0-5 12 0,6-5-3 0,2-4-14 16,67 1 5-16,-71-6 4 0,-4-3-24 0,-2 3 18 0,-4 2 0 15,39 5 13-15,-57-4 9 0,-3 1-6 16,-6 0-9-1,-7 0 0-15,-8 0-19 0,6 2 43 0,-14-6 30 0,-6 3 41 0,-3-1 41 16,0-2 31-16,-21 1 179 16,21-3-196-16,-23-1 0 0,23-1-2 15,-29 0 9-15,29 0-6 0,-23-20 73 16,8 20-155-16,15 0-30 0,0-23-7 0,0 23-14 16,0-36-6-16,0 18-17 15,0 0 10-15,21-1 3 16,-21 0-3-16,58-24 4 0,-29 21-13 0,7-1 13 15,2 4-3-15,9 0 13 0,5-2 37 16,63-14 219-16,-52 21-127 16,0 4-31-16,-1 0-68 0,1 1-44 15,47-3 0-15,-63 9 0 0,1-1 0 0,-10-1 0 0,-1-2 0 16,-2-1 0-16,20-8 0 16,-30 6 0-16,-4-4 0 0,-2-1 0 0,-5-2 0 15,18-21 0 1,-18 13 0-16,2 1 0 0,2-4 0 15,2-2 0-15,2-1 0 0,25-33 0 16,-26 31 0-16,1 2 0 0,1 2 0 16,-6 1 0-16,10-6 0 15,-17 20 0-15,-2 5 0 0,-5 4 0 0,-3 3-24 0,0 2-129 0,0 0-541 0,0 18-12 16,-21-18-265-16,21 28-452 16,-17-7-207-1,17 2 312-15</inkml:trace>
  <inkml:trace contextRef="#ctx0" brushRef="#br0" timeOffset="124661.7585">13075 3347 2664 0,'-5'0'73'0,"0"-22"123"0,3 22 158 16,2-19 712-16,0 1-614 15,0 18 11-15,0-13-54 16,0 13 52-16,0 0 65 0,22 0 419 0,-5 0-626 16,-17 19-112-16,29-1-151 15,-11 5-56-15,33 38 0 0,-23-27 0 16,3 2 0-16,3 3 0 15,-1-1 0-15,1 1 0 0,29 21 0 16,-32-35 0-16,-4-3 0 0,-6-8 0 16,3-8 0-16,17-6 0 15,-19-25 0-15,-2 0 0 0,1-7 0 0,1-8 0 16,3-8 0-16,13-61 0 0,-29 46 0 0,-1 2 0 16,-8 1 0-16,0 6 0 15,0-33 0-15,-23 58 0 16,23 5 0-16,0 10 0 15,0 9 0-15,0 5 0 0,0 25 0 0,0-5 0 0,21 5 0 0,-21 7-112 0,34 7-366 16,2 50-2256-16,-20-31 798 0,2 1 367 0</inkml:trace>
  <inkml:trace contextRef="#ctx0" brushRef="#br0" timeOffset="149848.9508">25085 9029 260 0,'0'0'40'16,"0"0"0"-16,0 0-22 0,0 0 43 15,0 0-36-15,0 0 58 0,0 0-74 16,11 0-1-16,-11 0-20 0,0 0 16 0,9-14 0 16,-2 14 16-16,-7-10-15 15,10 10 29-15,-6-8 16 0,-1 8-5 0,1-7 48 16,-3 7-82-16,-1-2 5 0,0 0-10 15,0 1 4-15,0 0 39 0,-18 0 89 16,18 0-47-16,0 1-33 0,-22 0-10 16,22 0 3-16,-16 0 27 0,4 0-37 15,12 0 5-15,-10 0 5 0,10 0 21 16,-7 0 8-16,1 0 47 0,6 0-54 16,-4 0-13-16,3 0 41 15,-1 0-18-15,-2 0 95 0,2 0-101 0,1 0 3 16,-1 0-8-16,1 0 4 0,1 0 4 15,-2 0 94-15,2 0-82 0,0 0-11 16,0 0-8-16,0 0 5 0,0 0-18 16,0 0 20-16,25 0-68 0,-25 0-5 31,32 0-8-31,-8 0 4 0,45 0 5 0,-27 0-1 0,4 0-2 16,5 0-6-16,5-9 0 0,2 9-3 0,52 0 3 15,-54-12 2 1,-4 12 4-16,0-7-4 15,-9 2 6-15,-3 0-13 16,24-3 3-16,-39 4 22 0,-6 1 23 0,-4-1 32 16,-5 1 14-16,-4 1 95 0,-6 1-103 0,0 1-13 0,0 0-33 0,-25 0 15 0,25 0-31 0,-27 0 12 15,-4 0-27-15,18 0-7 16,13 0-1-16,-21 0-42 0,21 0-55 16,-11 14-347-16,11-14 74 0,0 0-140 0,0 0-141 15,0 0-74-15</inkml:trace>
  <inkml:trace contextRef="#ctx0" brushRef="#br0" timeOffset="151046.3108">26126 8894 1547 0,'0'0'130'0,"0"0"0"16,0 0 54-16,0 0-1 0,0 0 15 16,0 0-5-16,0 0 186 0,0 0-208 15,0 0-20-15,0 0-34 0,22 0-21 16,-22 0-27-16,29 0 12 0,2 0-68 16,-10 0-5-16,0 0-10 0,0 0-9 15,31 0 6-15,-35 0 13 0,12-15-9 16,-18 15 3-16,-3 0 0 15,2-12 27-15,-6 12 33 0,1 0 39 16,1-10 169-16,-6 10-122 0,0 0 5 16,0 0 7-16,0 0 29 0,0 19 37 15,0 8-144-15,0-10-29 0,-17 4 45 0,17 3 2 32,0 1-24-32,0 29 92 0,0-25-93 15,0-3-6-15,0 3-18 16,0-1-58-1,0 17 0-15,0-26 6 16,13-2 29-16,-13-3-41 16,0-1-36-16,0-4-66 0,9 1-378 0,-9-7-3 15,0-3-201-15,6 0-178 0,-6 0-172 0,0-18 159 0</inkml:trace>
  <inkml:trace contextRef="#ctx0" brushRef="#br0" timeOffset="151258.4943">26260 9085 2732 0,'0'0'270'0,"0"0"65"0,0 0 145 16,23 0 11-16,-23 0-3 0,29-16-106 15,20 16 105-15,-20 0-344 0,10-13-61 0,1 13-59 16,3 0-45-16,42-9-344 16,-49 3-151-16,-4 6-356 15,-7-2-345 1,-7-1-45-1,-9 1 303-15</inkml:trace>
  <inkml:trace contextRef="#ctx0" brushRef="#br0" timeOffset="151787.3193">26944 9321 2520 0,'0'7'35'0,"0"-7"43"0,0 0 68 16,0 0 72-16,0 0 295 0,0-26-255 15,0 26-32-15,0-24-39 16,0 7-14-16,-16-21-21 0,16 16-142 0,0-3-14 16,-15 1 13-16,15-2-17 0,-10-1 14 15,5-16-11-15,5 23 17 0,-4 6-8 0,4 0-14 16,0 5 22-1,0 0-19-15,0 5-9 0,0 2-34 0,0 2-74 16,0 0-141-16,0 0-152 0,0 18-760 16,0-18 458-16</inkml:trace>
  <inkml:trace contextRef="#ctx0" brushRef="#br0" timeOffset="152205.9721">26840 8990 2802 0,'0'0'66'0,"0"0"61"0,0 0 374 0,0 0-229 16,0 0-9-16,0 0-52 0,0 0-66 16,0 0-44-16,0 0-58 0,0 0-44 15,0-16-14-15,0 16 12 0,19-13-3 16,-19 13-1-16,15-17-79 15,-1 1 20-15,-14 8 0 0,13 2 27 16,-13 6 6-16,12-10 5 0,-4 6 12 16,-8 2 16-16,7 1-14 0,-3 1 14 0,0 0 8 15,4 0 5-15,-2 0-7 16,-3 0 14-16,3 21-2 0,-3-21-1 16,1 14 26-16,3 7 99 0,-4-8-29 0,-1 2-25 15,0-2 8-15,4 3 12 0,7 16 60 16,-1-17-118-16,-1 1-32 0,5-2-21 15,-1 0 12-15,-1-2-9 0,14 8-1 16,-17-11-3 0,0-3 8-16,-2-1-17 15,-5-3-28-15,-1-1-48 0,-1-1-305 0,-2 0 57 0,0-20-92 0,-25 20-40 0,7-15-17 16,-33 15-365-16,23 0 427 0,-3 0 25 16,-3 0-33-16,3 0 80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4T16:17:16.145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11888 10873 518 0,'0'-5'19'16,"0"-1"30"-16,0 2 35 0,0-3 68 15,0 1 214-15,-18 4-175 0,18 2-24 16,0 0-23-16,-21 0 9 0,9 0 105 15,12 0-148-15,-10 0 2 0,10 0-9 16,-11 0-4-16,6 0-17 0,-3 0 21 16,5 0-80-16,-6 0-1 0,4 0-2 15,-1 0 21-15,-3 0 34 16,-11 0 150-16,9 0-95 0,-1-12-16 0,-1 12-20 16,-1 0-18-16,-20 0 38 0,19 0-66 0,-5 0 13 15,2 0-4-15,-1 0-14 0,-1 0-6 16,-15 0-6-16,17 0-7 0,0 17-19 15,1-17-2-15,2 0-5 0,-1 16 3 16,-15-3-12-16,18-13 18 0,-3 14-15 16,3-6 8-16,-3 2 30 0,-9 9 6 15,9-5-7-15,0-3-4 0,1 3-4 16,-1 0-1-16,1-1-17 0,-10 17 23 16,13-14-25-16,0-1 43 0,3-2-43 15,1 0-4-15,-1 14 9 0,4-16 12 0,2 4 20 16,0-1-7-16,3-1 14 15,0 2 13-15,0 18 30 0,0-16-33 16,0-3-17-16,0 1 16 0,20 2-9 0,-20-4-13 16,17 12 54-16,-17-13-55 0,17-1 19 15,-8 0-34-15,0 1 24 0,7 10-38 16,-6-11 18-16,2 1-30 0,-3 0 15 16,1 0 24-16,2-2-24 0,13 11-9 15,-14-10 9-15,1-3 0 0,1 0 5 16,-2 0 10-16,10 7 15 0,-12-7-25 15,3-3 15-15,-2 1-20 0,-1-1 13 0,2 0 11 16,12 3 13-16,-10-4-42 0,1-1-4 16,1 0-18-16,-1 1 36 15,19 4-14-15,-19-5 9 0,4 4-18 0,0-4 4 16,-1 3 0-16,1-3 10 0,15 7 9 16,-17-6-23-16,1-1 0 0,-3-1 9 15,1 1 5-15,17 1 19 0,-16-3-28 16,1-1 12-16,1 0-36 0,3 0 41 15,-3 0-4-15,24 0 1 0,-21-22-10 16,1 22-5-16,3 0-4 0,-5-17 13 16,21 17-8-16,-21-14 8 0,-3 14-8 15,0-8-6-15,0 8 6 0,0-7 4 16,16-3 5-16,-18 4 4 0,1-2-5 16,1 0-13-16,2-1 14 0,17-13-5 0,-18 7 4 15,0 2-13-15,2 0 0 16,-2-3 0-16,-2 1 5 0,15-14 19 0,-19 14-15 15,1 1 10-15,-2 0-10 0,-2 0-4 16,7-15-19-16,-10 15 28 0,0 0 1 16,-2 1-1-16,-4-3 0 0,2 3-15 15,0-19 7-15,-2 20 10 0,0-5 10 0,0 2 6 16,0 0 4-16,-18-18 85 16,18 16-52-16,0 0 15 0,-18-1 10 0,18 0 2 15,-9-1 5-15,0-17 56 16,9 19-93-16,-13 0-17 0,9 2-18 0,-4 1-2 15,-9-15 7-15,5 18 22 0,1-3-24 16,-1 3 5-16,-1 1 1 16,-2-2-3-16,-12-4 50 0,13 8-41 0,-1 3-16 15,-1 0 7-15,3 1-4 0,-14-2 18 16,14 3-20-16,-1-1 1 0,0 2-2 16,1-1-10-16,-1-1-3 0,-15-2 17 15,15 2-19-15,-1-1 23 0,-3 2-4 16,3 1-7-16,-18-5 31 0,15 2-38 15,1 0-17-15,-2 3 8 0,1-2-1 0,-1 1 3 16,-13-4 8-16,12 4-8 0,4 1-5 16,-4 1 3-16,-1 0 6 15,-21 0-8-15,15 1 2 0,-2 0-8 0,1 0 8 16,-3 0 3-16,0 17-2 0,-30-1-1 16,28-16-3-16,3 17 0 0,3-17-5 15,0 18 5-15,-18 1-146 0,25-12-54 16,1 3-138-16,4-1-149 0,3 1-281 15,0 1-209-15,-1 7-1325 0,7-8 1520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9T14:39:27.809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16827 4754 256 0,'0'-5'14'16,"0"2"61"-16,0 2-38 0,0-1 18 15,0 2-46-15,0-1 14 0,0-1-6 16,0-2 10-16,-14 2 12 0,14 2 4 15,0-3 31-15,0 0 52 0,0-1 22 0,0 0 186 16,0-1-188-16,0 1-19 0,0 2 4 16,0 0 10-16,0 0 70 0,0 2-130 15,0 0-22-15,0 0-6 0,0 0 7 16,0 0-9-16,0 0 39 16,0 0-63-16,0 0-11 0,0 0-11 0,0 0-3 15,0 0 0-15,0 0 8 0,0 0 4 16,0 0 27-16,0 0 20 0,0 18 18 15,0-5 97-15,0-13-102 0,-13 19-2 16,13-4-2-16,0 2 0 0,0 3-1 16,-9 23 31-16,9-16-69 0,0 3 9 15,0-2 0-15,0 4 8 0,0 1 0 0,0 35 68 16,0-32-50-16,0 3 30 0,0 0-3 16,0 0 26-16,0 42 85 0,0-39-140 15,0 2 2-15,0 2 12 0,0-2 11 16,12 3-5-16,-12 45 4 0,0-43-53 15,0-6 2-15,0 1-5 0,0-1 8 16,-20 39 30-16,20-44-26 0,0-1-18 16,0 2-11-16,0-3 10 0,0 3 1 15,20 37 11-15,-2-33-15 0,-18-3-21 16,19 2 25-16,-19 4 5 0,19 43 1 16,-3-43-25-16,-16-1 1 0,11-1 5 0,-11 2-13 15,10-2-10-15,-1 32 11 16,-4-38-10-16,0-6 6 0,0 0 9 0,2-3 1 15,3 29 23-15,-5-31-16 0,-2 2-10 16,1 3 10-16,-2-2 2 0,3 1 2 16,0 25 30-16,-1 27-35 15,-3-33-33-15,-1-27 2 16,0 2 21-16,2-1-15 0,1 22-18 16,1-28 35-16,1 0 21 0,1 0 2 15,-1-1-6-15,0-2-15 0,5 14 61 16,-7-15-22-16,0 1 14 0,2 2-13 0,-3 0-30 15,1 16-8-15,-3-16-9 0,0-2 2 16,0 1 4-16,0-1-8 0,0-2-2 16,0 12 11-16,-19-12 8 0,19-1-5 15,0-1-28-15,0-2 18 0,0 10 13 16,0-11 19-16,0 1-24 0,0-1-5 16,0 0 14-16,0 2-16 0,0 9 10 15,0-9-43-15,0-1 38 0,0 0-5 16,14 0-12-16,-14 6 39 0,0-10-42 15,0 1 16-15,0 1-13 0,0-1 11 16,0-1-5-16,0 5-34 0,0-6 10 0,0 0 7 16,0-3-26-16,0 2-8 0,0 0-92 15,0-3 78-15,0 0-22 0,0 0-69 16,0 0-140-16,-13 0-164 0,2 0-709 16,3 0 510-16,0 0-51 15,8-15 35-15,-14 15 116 0</inkml:trace>
  <inkml:trace contextRef="#ctx0" brushRef="#br0" timeOffset="1092.4585">15380 7798 1357 0,'-4'0'110'16,"0"-15"80"-16,1 15 71 0,1 0 30 16,-1 0 15-16,-1 0 312 0,3 0-290 15,1 0-3-15,0 0-3 0,0 0 13 16,0 0-57-16,30 0 153 0,-30 0-281 16,36 0 24-16,-10 0 11 0,7 0 11 15,45 0 136-15,-31-18-226 0,5 18-26 16,1 0-24-16,-1-15-16 0,-2 15-37 15,36 0-39-15,-52 0-39 0,-8 0-57 0,-9 0-109 16,-7 0-69-16,-8 0-637 0,-2 0 266 16,-25 0-185-16,5 0-140 0,-1 0 52 15,-6 0 267-15</inkml:trace>
  <inkml:trace contextRef="#ctx0" brushRef="#br0" timeOffset="1410.7584">15634 7827 2013 0,'0'-16'213'16,"0"16"10"-16,0-16 118 0,0 16 51 0,0-9 64 15,0 4 702-15,0-2-935 16,0 7-44-16,20 0 318 0,-20 0-176 15,13 32 23-15,-13-14-33 0,14 8-24 16,-3 45 158-16,-11-28-261 16,9 6 7-16,-9 3-21 0,3 0-39 0,-3 1-45 15,0 48-60-15,0-52-26 0,0-8 0 16,0-4-88-16,-20-4-125 0,20 29-1226 16,0-48 773-16,0-5-1254 15,0-9 680-15,0 0 72 0,0-22 402 16</inkml:trace>
  <inkml:trace contextRef="#ctx0" brushRef="#br0" timeOffset="1829.7607">16081 8136 2770 0,'-5'12'88'0,"-2"-12"88"15,-6 8 448-15,10-8-260 0,-1 0 5 16,1 0-47-16,2 4-38 0,1-4-69 15,24 0 58-15,-24 0-177 0,43 0-40 0,-16 0-31 16,9 0-16-16,46 0 24 16,-34 0 24-16,4-21 1 0,-1 21-3 0,-1 0-21 15,-2-14-47-15,28 14-104 0,-46 0 12 16,-6-7-31-16,-8 7 5 0,-7 0-12 16,-3-4-112-16,-6 4 78 0,0 0-84 15,0 0-100-15,-30 0-112 0,30 0-30 16,-26-17-492-16,1 17 486 0,25-15 27 15,-20 15 52-15,20-21 44 0,-13 10 161 16</inkml:trace>
  <inkml:trace contextRef="#ctx0" brushRef="#br0" timeOffset="2012.4258">16541 7972 1116 0,'0'-5'157'16,"0"4"112"-16,0-3 81 0,0 0 89 0,16-1 294 0,-16 4-325 16,0 1 31-16,0 0-14 0,11 0-28 15,-11 0-110-15,19 22 99 0,-8-6-226 16,1-16-6-16,2 13-40 15,2-13-10-15,20 14-13 0,-17-3-77 0,0-11-13 16,0 11-6-16,0-11-6 0,-7 11-5 16,7-3 1-16,-15-2 19 0,-2-1 15 15,-2 1 17-15,0 0 13 0,-23 3 104 16,-8-4-75-16,12 2 6 0,-4 1-18 0,-1-1-24 16,-2 0-23-16,-23 8-39 15,22-6-31-15,1 3-82 0,0-2-140 16,1 2-129-16,-23 8-1036 0,26-8 503 0,2-3-204 15,4-4 212-15,-2 2 205 0</inkml:trace>
  <inkml:trace contextRef="#ctx0" brushRef="#br0" timeOffset="2594.401">15304 8228 493 0,'20'0'18'16,"-20"0"23"-16,11-13 134 0,-11 13-35 16,9 0 42-16,-9 0 45 15,0 0 27-15,0 0 276 0,0 0-284 0,0 0 13 16,0 0 38-16,0 0 70 0,-17 0 59 15,17 0 391-15,-19 0-504 0,19 0-73 16,-20 0-60-16,4 0 2 0,-22 0 134 16,11 0-184-16,-5 16-37 0,-6-16-5 15,-6 11 11-15,-3-11 2 0,-57 22 72 16,48-12-124-16,0-2-17 0,1 0-15 16,2 1-11-16,-44 7 9 0,56-9-20 15,6-2-1-15,3 0-32 0,9-2-36 0,6-2-67 16,1-1-312-16,11 0 185 15,5 0-16-15,0 0-57 0,0 0-146 0,23 0-660 16,-23-16 583-16,0 16-9 0,15 0 5 16,-15 0 21-16,0 0 39 0</inkml:trace>
  <inkml:trace contextRef="#ctx0" brushRef="#br0" timeOffset="2951.8295">14418 8320 1677 0,'0'0'120'0,"0"0"85"0,0 0 413 16,0 0-317-16,0 0 13 0,0-13 24 15,0 13-6-15,0 0 186 0,0 0-384 16,25-13-60-16,-25 13-49 0,20-9-6 0,-20 0-27 16,38-7-45-16,-27 4 8 0,-2-1 9 15,-1 2 15-15,-1-3 6 0,-1-1 13 16,4-29 52-16,-8 21 132 16,-2 13-48-16,0 4 16 0,0 4-8 15,0 2 1-15,0 0 29 0,0 0 225 16,0 29-189-16,0-29-24 0,26 35-38 15,-26-14-11-15,39 24 74 0,-22-22-118 16,-3 3-18-16,1-5-9 0,-1 1-8 16,-1-3 2-16,6 13 57 0,-11-20-64 15,-5-2-12-15,-3-4 3 0,4-2 15 0,-4-2 23 16,0-2-50-16,-25 0-40 16,25 0-21-16,-29-27-41 0,11 27-56 0,-25-46-268 15,25 29 91-15,-4 0-123 0,5 0-100 16,3 6-288-16,3-6-1325 0,1 17 982 15,10 0 352-15</inkml:trace>
  <inkml:trace contextRef="#ctx0" brushRef="#br0" timeOffset="3461.2737">20723 7937 3063 0,'0'0'205'0,"0"-14"719"15,0 14-295-15,0-16-38 0,0 16-62 0,0-17 29 16,0 4 494-16,0 6-715 0,0 2-121 16,0 5-129-16,0 0-87 0,0 0 0 15,0 0 0-15,0 22 0 0,0-22 0 16,0 38 0-16,19 58 0 16,-19-57 0-16,14 5 0 0,-3 51 0 15,-11-49 0-15,0-2 0 0,11-1 0 16,-11-4 0-16,6-2 0 0,-3 20 0 15,-1-33 0-15,-2-5 0 0,3-6 0 16,-3-2-147-16,1-3-193 0,-1-5-1025 16,0-3 512-16,0 0-132 0,0-33 36 0,-21 13-184 15,0-38-638-15</inkml:trace>
  <inkml:trace contextRef="#ctx0" brushRef="#br0" timeOffset="3659.5426">20327 7947 2175 0,'0'-4'113'0,"0"1"145"0,0-5 186 16,0 1 183-16,0 1 30 0,24-11 533 0,11 7-646 15,-11 0 18-15,10 3 22 16,8-3-83-16,59-5 4 0,-42 8-474 16,7 0-31-16,6-2 0 0,0 2 0 0,-3 1 0 15,49-5 0-15,-73 11 0 0,-9 0 0 16,-9 0-103-16,-17 0-198 0,-10 0-295 15,-25 21-1432-15,5-21 650 0,-2 19-74 16,-6-19 306-16</inkml:trace>
  <inkml:trace contextRef="#ctx0" brushRef="#br0" timeOffset="4084.3532">21121 8268 3215 0,'0'0'296'0,"0"0"138"0,0-11 96 16,-20 11-60-16,20 0-94 0,-14 0 200 0,14 0-313 15,0 22-39-15,-15-22-52 16,15 24-29-16,-8 5 13 0,8-12-120 16,0-1 0-16,0 1-11 0,0 1-5 15,21-3-1-15,7 12-14 0,-28-16-8 0,32-1 4 16,-15-3-6-16,3-2-6 0,19-5-43 16,-22 0 1-16,-2 0-15 0,2-17-6 15,-6 17-13-15,-1-25-6 0,-3-5-117 16,-7 12 111-16,0-2-7 0,0-2 19 15,-31 1 21-15,0-15-5 0,13 21 81 16,-3 4-8-16,2 3-3 0,1 4-1 0,4 4-18 16,-11 0-35-16,15 22-15 15,10-22-62-15,-7 23-72 0,7-23-124 16,22 27-867-16,-22-3 390 0,33-24-194 16,-7 17 144-16,-2-17 160 0</inkml:trace>
  <inkml:trace contextRef="#ctx0" brushRef="#br0" timeOffset="4309.2762">21478 8090 4052 0,'0'0'198'16,"0"0"150"-16,0 0 189 0,0 0 783 0,27 0-764 15,-27 0-125-15,42 0-155 0,-12 0-60 16,43 0-91-16,-33 0-220 0,-1 0-128 0,1 0-98 15,-4 0-157-15,-5-21-99 16,14 21-819-16,-32 0 528 0,-7 0-67 0,-6 0-111 16,0 0 106-16</inkml:trace>
  <inkml:trace contextRef="#ctx0" brushRef="#br0" timeOffset="4456.1626">21473 8347 4725 0,'0'0'169'0,"35"0"137"16,-7 0 125-16,9 0-4 0,50-25 134 16,-36 25-529-16,3-14-221 15,1 14-186-15,-3-14-246 0,-6 14-295 0,34-9-1374 16,-44-2 1231-16,-7 11 348 0</inkml:trace>
  <inkml:trace contextRef="#ctx0" brushRef="#br0" timeOffset="4763.9472">22217 7833 4060 0,'-3'-6'546'16,"1"3"-66"-16,2 0 157 0,0-1-111 16,0-1-4-16,20-5 302 0,11 3-544 15,-6 2-89-15,9-3-97 0,8 0-63 0,8-1-31 16,71-10 0-16,-51 10 0 0,-1-1-42 16,-6 3-137-16,-6-1-125 0,30-1-771 15,-61 6 444-15,-13 3-179 0,-12 0-143 16,-1 0-245-16,-27 0-40 0</inkml:trace>
  <inkml:trace contextRef="#ctx0" brushRef="#br0" timeOffset="5069.8105">22512 7832 2514 0,'4'-5'142'0,"-1"-2"681"15,-2-2-179-15,1 5 12 0,1 4 8 16,-1 0 22-16,4 0 21 0,4 25 335 16,-3-25-797-16,1 33-177 0,0-11-68 15,0 7 0-15,7 38 0 0,-8-29 0 16,0 5 0-16,-3 0 0 0,1 3 0 15,-1 2 0-15,7 42 0 16,-5-46 0-16,-1-6 0 0,1-1 0 0,0-7 0 16,1-2 0-16,0-9 0 15,5 12-167-15,-7-21-287 0,2-6-326 0,-2-3-441 0,0-1-218 16,8-25-1388-16,-7 25 2000 0</inkml:trace>
  <inkml:trace contextRef="#ctx0" brushRef="#br0" timeOffset="5375.8176">23089 8228 5390 0,'2'0'142'0,"-1"0"164"0,0 0 642 0,0 0-457 15,2 0-96-15,-3 21-132 0,1-21-74 16,2 37-122-16,1-22-67 0,-1-1 0 15,0 3 0-15,1 0 0 16,1 2 0-16,2 11 0 0,-4-17 0 0,1 0 0 16,-1-4-41-16,-1-1-127 0,2 2-579 15,-2-10 97-15,1 0-84 0,-2 0-204 16,-1 0-140-16,0-24-134 0,3-5-730 16</inkml:trace>
  <inkml:trace contextRef="#ctx0" brushRef="#br0" timeOffset="5654.5598">23138 7945 3325 0,'10'-5'444'15,"-10"5"-42"-15,0 0 73 0,5 0-87 16,-5-3-70-16,0 3-59 0,0 0 175 15,0 0 46-15,0 0-343 16,-16 0-107-16,16 0-21 16,0 0-3-16,-11 0 16 0,11 0-5 0,-11 0 0 15,11 0-9-15,0 0-6 0,0 0 8 16,0-18 26-16,0 18-28 0,0-12-7 16,0 12-18-16,19-10-7 0,-4 10-137 15,-15 0-81-15,12 0-157 0,-12 0-218 16,10 0-325-16,-10 26-276 0,9-1-1098 15</inkml:trace>
  <inkml:trace contextRef="#ctx0" brushRef="#br0" timeOffset="6642.8144">24835 7649 736 0,'-4'11'-34'0,"2"-1"-15"16,0 3-128-16,2-6 27 15,0-4 15-15</inkml:trace>
  <inkml:trace contextRef="#ctx0" brushRef="#br0" timeOffset="7133.2965">25220 7589 2059 0,'6'-8'159'16,"1"0"116"-16,-4 0 142 0,4 1 89 0,-2-1 28 16,3-2 407-16,-6 6-566 0,1-1 13 15,3 1 31-15,-4-1 52 0,4 1-11 16,0-4 331-16,-4 5-554 0,0-2-96 16,-2 0-123-16,0 1-18 0,0-6 0 15,0 5 0-15,-21 0 0 0,21-1 0 16,-24 0 0 46,8 3 0-62,-23-1 0 0,15 4 0 0,0 0 0 0,-1 0 0 0,-2 21 0 0,-18 11 0 0,25-14 0 0,1 4 0 0,4 5 0 16,3 3 0-16,7 2 0 0,-2 47 0 0,7-33 0 0,0 3 0 16,0 4 0-16,0 3 0 0,27 3 0 0,-27-2 0 15,22 61 0-15,3-63 0 0,-25-1 0 0,22-1 0 0,-22-7 0 16,18-1 0-16,-18-3 0 0,11-4 0 15,-11 29 0-15,0-16 0 16,0-30 0-16,0 14 0 0,0-22 0 16,0-4 0-16,0-2 0 0,0-1-224 15,-16-1-265-15,16-1-1289 0,-13-4 582 16,13 0-173-16,-7 0 101 0,7-26 219 16</inkml:trace>
  <inkml:trace contextRef="#ctx0" brushRef="#br0" timeOffset="7298.9918">24915 8312 5090 0,'0'-6'105'0,"35"-1"114"16,-12 0 155-16,33-8 536 0,-21 8-542 16,0 2-133-16,0 2-120 0,1 2-62 15,0 1-104-15,23 0-413 0,-33 0-29 16,-4 0-153-16,-2 17-240 0,-3-17-177 0,8 0-1345 15,-19 14 1591-15</inkml:trace>
  <inkml:trace contextRef="#ctx0" brushRef="#br0" timeOffset="7592.3689">25557 8208 4072 0,'0'0'147'16,"0"0"102"-16,-20 0 443 0,20 0-363 15,-16 18 571-15,16-1-660 16,0-3-52-16,0 0-30 0,0 5-44 16,0 20-39-16,0-19-69 0,0 2-3 15,0-3 6-15,0 1 2 0,0-4-10 0,20 11 7 16,7-15-3-16,-11-4-5 0,1-4-3 16,2-3-16-16,19-1-81 0,-19 0 16 15,-5-25-28-15,1 25-6 0,-3-31-29 16,-2 14-24-16,-1-24-208 0,-9 18 196 15,0 0 12-15,0-1 78 0,0 5 43 16,-25-13 84-16,0 17-2 0,25 7 26 16,-27 5 23-16,14 3-8 0,-3 0-4 15,-6 0-42-15,22 19-84 0,-14-19-74 16,14 18-71-16,0-18-124 0,0 17-938 0,28-5 373 16,-28-12-187-16,39 0 221 0,-14 0 181 15</inkml:trace>
  <inkml:trace contextRef="#ctx0" brushRef="#br0" timeOffset="7800.1538">26078 7957 4940 0,'-15'0'194'0,"15"0"42"0,0 0 132 16,0 0 16-16,24 0 9 0,20 0 55 15,-15 0-386-15,4 0-103 0,3 0-118 16,0 0-190-16,-3 0-140 16,26 0-934-16,-36-17 630 0,-1 17-169 0,-8 0 8 15</inkml:trace>
  <inkml:trace contextRef="#ctx0" brushRef="#br0" timeOffset="7971.6924">26105 8133 4744 0,'0'8'96'0,"0"-3"71"0,0 0 68 0,21 1 38 15,-2-5-103-15,31 1-108 0,-16-1-210 16,6 0-121-16,6-1-345 16,2 0-299-1,46 0-1498-15,-52-19 1580 0</inkml:trace>
  <inkml:trace contextRef="#ctx0" brushRef="#br0" timeOffset="8350.727">27068 7515 2435 0,'10'-22'65'0,"-3"3"101"0,7-19 572 16,-8 19-245-16,-3 1-9 0,-1 1-71 15,-2 1-21-15,0-13 288 0,0 15-343 16,0 2-24-16,0 0-38 0,-25 2 9 0,25 0-15 16,-45 1 265-16,23 9-353 0,-3 0-75 15,2 0-80-15,-3 0-26 0,-22 29 0 16,26 4 0-16,0-8 0 0,1 1 0 16,3 6 0-16,5 2 0 0,-8 47 0 15,13-35 0-15,3 3 0 0,5 4 0 0,0 2 0 16,0 54 0-16,20-54 0 15,-20 0 0-15,18-1 0 0,-18-2 0 0,21-3 0 16,-4 41 0-16,-17-45 0 0,12-6 0 16,-12-5 0-16,0-4 0 0,0 18 0 15,0-30 0-15,0-3-155 0,0-5-179 16,0-1-251-16,0-5-225 0,0-4-1291 16,0 0 867-16,0-30-5 0,18 13 374 15</inkml:trace>
  <inkml:trace contextRef="#ctx0" brushRef="#br0" timeOffset="8522.1042">26676 8032 5987 0,'0'0'252'16,"0"0"135"-16,0 0 128 0,34 0-47 0,18 21 50 15,-18-21-454 1,6 14-64-16,2-14-98 0,3 15-202 0,35 3-1022 15,-49-18 319-15,-5 12-178 0,-3-12-178 16,-5 0 63-16,-9 7 349 0</inkml:trace>
  <inkml:trace contextRef="#ctx0" brushRef="#br0" timeOffset="8729.7005">27308 8058 5325 0,'0'-2'152'15,"0"2"167"-15,0 0 145 16,0 0 622-16,0 0-689 0,0 17-145 0,0-17-118 16,0 28-72-16,22 10-62 0,-6-17 0 15,-16 0 0-15,0-1 0 0,18-2-126 16,-18-2-123-16,0 10-631 0,0-16 314 16,0-3-32-16,11-3-142 0,-11-4-167 15,0 0-1141-15,0-19 1125 0,0 19 278 16</inkml:trace>
  <inkml:trace contextRef="#ctx0" brushRef="#br0" timeOffset="9011.1831">27337 7773 4863 0,'0'0'113'0,"0"0"488"0,0 0-147 0,0 0-35 15,0 0-85-15,0 0-49 16,0 0 76-16,-16 0-272 0,16 0-43 0,0 0-54 16,0 0-28-16,0 0-27 0,0 14-124 15,0-14 111-15,0 0-17 0,0 0 7 16,0 0-56-16,0 0-118 0,0-18 180 16,23 18 47-16,-23 0 13 0,0-14-32 15,15 14-43-15,-15 0-240 0,0 0 75 16,0 0-82-16,-20 0-218 0,20 23-218 15,-27-3-1347-15,3-20 1210 16,10 22 274-16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6T15:46:12.4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13814 10749 1512 0,'0'0'33'0,"-13"0"30"0,-6 0 112 16,19 0-52-16,-20-19 3 0,9 19 33 15,-5-15-12-15,5 15-13 0,-14-15 157 16,12 1-177-16,-1 14-7 0,-2 0-32 15,-2 0-28-15,-20 0 59 0,18 0-41 16,-4 21 12-16,-1-21 18 0,2 28-19 16,0-12-29-16,-25 19 16 0,21-18-52 15,2 2 9-15,2-2 9 0,0 0 12 0,4 0 7 16,-19 15 21-16,21-13-78 16,1 1-7-16,1 0 19 0,-1 6-4 0,-16 27 12 15,15-29-20-15,-1 8 8 0,0 1 28 16,-2 0-3-16,1 2-21 0,-14 29-16 15,17-35 12-15,0 8 1 0,5-12 7 16,3 0-4-16,-2-5-7 0,3 23 16 16,5-22-1-16,2-5 10 0,0 4 11 15,0-3 0-15,25 14 38 0,-25-19-25 16,25 1-8-16,-10 1-1 0,4 0-49 16,0 0 30-16,24 15 9 0,-20-14 71 15,1-1-79-15,3-2-3 0,2 1-10 16,-4 1-35-16,34 4 27 0,-30-9 20 0,0-6 4 15,5 2 25-15,-3-1-9 0,32-4 41 16,-31 0-62-16,4-19-2 0,4 19-5 16,-2-17 17-16,-2 17-13 0,41-25 41 15,-41 3-52-15,-2 9 4 0,-1 0 49 16,-3-3-116-16,-3 1 62 0,26-16-12 16,-29 11 7-16,2 2 5 0,-4-3-4 15,3 0 3-15,21-21-3 0,-27 19 1 16,4 1 9-16,-6-3-11 0,2 1 11 15,-4-5-6-15,6-27-56 0,-13 23 49 16,-1 4 6-16,-6-3 8 0,-1-2 41 16,0 1-27-16,-26-30 2 0,26 33 25 0,-26-2 2 15,9 1 45-15,2 2-33 16,-23-26 75-16,18 30-105 0,-3 0-35 16,0 0 27-16,1 3 15 0,-2 1-13 0,-33-21 139 15,30 23-115-15,0 0 13 0,-4-4-33 16,-1 6 0-16,-39-23 18 0,30 22-19 15,3 4 12-15,-7 1-16 0,-2 1 1 16,-2 5 22-16,-39 3 112 0,45 4-79 16,5 0-47-16,0 19-7 0,4-19-16 0,-26 46-39 15,30-29-138-15,1 2-140 16,4 0-314-16,2 1-345 0,6-2-317 16,-8 6-829-16</inkml:trace>
  <inkml:trace contextRef="#ctx0" brushRef="#br0" timeOffset="1275.3478">11504 10669 495 0,'-7'0'98'0,"2"0"62"16,-1 0 99-16,3 0 12 0,0 17-5 16,0-17 161-16,1 0-257 0,0 0-6 15,-1 0-9-15,0 0 10 0,-6-14 106 16,1 14-149-16,3 0-4 0,-3 0 0 16,3 0 12-16,-3 0-10 0,-9 0 236 15,7 0-163-15,2 0 26 0,-3 21-47 0,-4-21-7 16,0 25-21-16,-24 4 70 0,18-12-164 15,-4 2 3-15,-4 0-25 16,2 3-14-16,-28 26-42 0,29-23 15 0,1 1 19 16,2 3 0-16,4 1 57 15,3 1-46-15,-1 17 20 0,15-23-35 0,2 2-4 16,0-1-4-16,20 0 9 16,10 23 27-16,-30-24-17 0,37 0-5 0,-37 0-4 15,29-4-10-15,-7-1 1 0,23 20 1 16,-24-22 4-16,3-1-9 0,0 1 5 15,5-2 57-15,25 13-39 0,-24-17-14 16,2 4-57-16,3-5 53 0,2-1 3 0,1-2-83 16,43 7 62-16,-43-7 0 0,4 2 124 15,-4-4-102-15,1 1-4 0,33 4-38 16,-43-8 33-16,5-1 22 0,2-2-8 16,0 0 7-16,-1 0 14 0,33-19-35 15,-39-5 0-15,9 8-7 0,-4-3 11 16,-3-3-4-16,30-25 1 0,-30 22 18 15,-1-4-5-15,3-1-23 0,-4-1 14 16,-1 2-19-16,17-37 26 0,-24 33 12 16,-4-1 0-16,-2 3-47 0,-7-4 56 15,3-35-53-15,-11 37 77 0,0-4-50 0,0 3-12 16,-21 0 18-16,21-1-42 0,-51-21 33 16,28 31 10-16,-2-1 12 0,-2 6 2 15,0-1 1-15,-28-16 29 16,30 23-66-16,-8-2 78 0,-1 2 17 0,-1 0 17 15,-1 6 83-15,-51-13 68 0,42 14-131 16,-5 0-28-16,0 4-21 0,-3 3-43 16,-57 0-16-16,55 25 2 0,-1-7 34 15,-7 3 21-15,-1 7-52 0,2 0-9 16,-57 30-13-16,61-21 14 0,1-2-11 0,4 1-47 16,6-2-60-16,-26 36-409 15,46-44-35-15,6 3-316 0,8-4-336 0,8-2-47 16,5-5 285-16</inkml:trace>
  <inkml:trace contextRef="#ctx0" brushRef="#br0" timeOffset="32385.5693">20658 8510 269 0,'0'0'-35'0,"-23"0"-34"0,23 0 0 0</inkml:trace>
  <inkml:trace contextRef="#ctx0" brushRef="#br0" timeOffset="32465.9518">20583 8510 372 0,'0'0'-10'0,"0"0"5"15,24 0-93-15,-24 0 14 16,0 0-3-16</inkml:trace>
  <inkml:trace contextRef="#ctx0" brushRef="#br0" timeOffset="33559.2204">20610 8442 405 0,'-5'0'-9'15,"2"-18"10"-15,-1 18 1 0,0 0 10 0,4-14 5 16,-4 14 40-16,1 0-30 0,1 0 18 16,1 0 5-16,1 0 12 0,0 0 18 15,0 0 182-15,0 0-95 0,0 0-21 16,0 0 35-16,0 0 12 0,0 0-37 15,0 17 120-15,0-17-190 0,0 0-1 16,0 0-4-16,0 0-3 0,0 0 50 16,0 0-73-16,0 0-10 0,-21 0-21 15,21 0 3-15,0 0 5 0,0 0 41 16,0 0-3-16,0 0-8 0,0 0 24 16,0 0 2-16,0 0-5 0,0 0 129 0,0 0-59 15,0 0-36-15,0 0-24 0,0 0-17 16,0 0 11-16,0 0-59 0,0 0 2 15,0 0-25-15,0 0 2 0,0 0-3 16,0 0-9-16,0 0-1 0,0 0 11 16,0 0-8-16,0 0 14 0,0 0 21 15,0 0 28-15,0 0-25 0,0 0-19 16,0 0 5-16,0 0-2 0,0 0 0 16,0 0-19-16,0 0 7 0,0 0 2 15,0 0-5-15,0 0 2 0,0 0-1 16,0 0 17-16,0 0 4 0,14 0 2 15,-14 0 26-15,0 0-23 0,0 0-3 16,0 0-13-16,0 0-3 0,0 0-13 0,0 0 116 16,0 0-39-16,8 0-33 0,-8 0-7 15,7-20 24-15,-4 20-11 0,4 0 15 16,0-28-43-16,-4 17 15 0,-1 11-10 16,0-12 4-16,1 12-30 0,-2 0 24 15,-1 0 0-15,0 0 18 0,0 0-36 0,0 0 28 16,0 0 0-16,0 18 23 0,23-18-20 15,-23 0 11-15,24 14-3 16,-11-14 7-16,3 14-2 0,19 1 71 16,-13-15-56-16,1 16-51 0,5-5 5 0,4-2 32 15,34 11 91-15,-29-11-109 0,3 8 15 16,3-1-16-16,0 0 6 16,1 6 3-16,44 33 6 0,-42-24-24 0,-1 4 9 15,2-2 2-15,1 4 2 0,48 38-34 16,-49-41 14-16,2-1-5 0,-1 3-3 15,4-4 45-15,88 40-54 16,-93-54 41-16,35 12-37 0,-46-19-5 0,-2 0-25 16,-3-3 30-16,-5-2 6 15,-5-2-34-15,7 1 1 0,-18-3 22 16,-5 1 54-16,-3-3-45 0,-2 0 3 0,0 0-8 16,-19 0-7-16,19 0 1 0,0 0-3 15,-23 0-14-15,23 0 43 0,-21-19-17 16,5 19-4-16,16 0-12 0,0 0 22 15,-12 0-1-15,6 0-1 0,6 0 4 16,-8 0 0-16,8 0-4 0,-8 0 14 16,-2 0 4-16,-15 0 65 0,11 0-33 15,-3 0-3-15,0 0-21 0,-6 0 14 16,-19 0 0-16,19 0-14 0,-2 0-22 0,-1 0-5 16,-1-20-8-16,-1 0-1 15,-31-35-28-15,28 20-5 0,-6-9-13 0,0-3 11 16,-7-9-5-16,-54-60-11 15,46 61 5-15,-4-3 44 0,-1 7 8 0,7 7-4 16,-1 8 31-16,-30-18-25 0,42 35-2 16,7-2-1-16,3 11 0 0,3 4-53 15,-16-8 43-15,26 14 7 0,2-1 52 16,4 1-8-16,1 0-46 0,6 0-3 16,1 22-19-16,2-22 27 0,0 23 4 0,34-9 9 15,-15-2-22-15,39 34-5 0,-22-19-16 16,0 7-17-16,10 2-66 0,4 3-108 15,-1 7-116-15,48 53-827 0,-55-43 290 16,-2-2-353-16,2-4 114 0,-16-2 180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4T16:07:02.95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19498 1710 1790 0,'0'0'61'16,"0"0"29"-16,0 0 4 0,0 0 44 16,0 0 234-16,0 0-93 0,0 0-8 15,0 0 51-15,0 0 16 0,0 0-17 16,0 0 197-16,0 0-309 0,0 0-79 16,0 0-29-16,0 0-6 0,0 0-56 15,0 0-37-15,0 0 5 0,0-25 10 16,16 11-1-16,-16-4-1 0,28-28-28 15,-16 23 9-15,1-9-7 0,-3 1 12 16,-2-1-15-16,10-27-10 0,-12 34 23 16,-1-2 17-16,-2 8-9 0,-1 4-3 15,-1 1 0-15,-1-3-55 0,0 14 47 16,0 1-41-16,0 2 105 0,0 0-64 0,0 0 47 16,0 0-21-16,0 27-26 15,0-27-12-15,0 34 5 0,22-15-20 0,13 27 55 16,-14-20-23-16,5-2-17 0,1 1 22 15,0-3-1-15,24 18 7 0,-28-25-4 16,-3 0-22-16,-3 1 9 0,-1-5-41 16,-7 0 20-16,1 6 34 0,-9-9 47 15,-1 1-64-15,0-2-50 0,-23 0 27 0,-18 1-89 16,13-1 138-16,-4-3-49 0,-6 2 23 16,-3-4 9-16,-2 4 5 0,-38 1-8 15,44-3-1-15,8-1-32 0,3 1 31 16,11 0 6-16,3-2-14 0,8 2-20 15,4-3 11-15,0-1-2 0,25 0-28 16,-4 0-10-16,32 0-160 0,-21-18 58 16,1 18-93-16,1 0-72 0,-5-17-86 15,-5 17-38-15,10 0-622 0,-26-9 528 16,-8 9 63-16,0 0 142 0,0 0 111 16</inkml:trace>
  <inkml:trace contextRef="#ctx0" brushRef="#br0" timeOffset="530.1765">19479 1656 1561 0,'0'-7'57'0,"0"0"224"15,0 2-77-15,0-4-9 0,12 4-32 16,-12 0-1-16,11 0-21 0,-1-7 39 16,-4 7-122-16,0 2-22 0,-2 3-4 15,0-3-5-15,4 0 39 0,-3 3-8 16,-1 0 16-16,-1 0 35 0,0 0 21 0,-1 0-2 15,6 0 107-15,-6 0-136 16,-1 0-11-16,0 0-10 0,2 0 19 0,-1 0 2 16,5 14 63-16,-5-14-103 0,0 12-38 15,1-12-19-15,2 14 41 0,4 1 41 16,-5-6 6-16,1 1-56 0,2 2 8 16,-1 0 3-16,2 4-31 0,8 18 11 15,-7-13-11-15,0 0 4 16,-2 3-4-16,0 3 4 15,13 31 2-15,-11-25-12 0,-1 7 13 0,2-2 9 0,-3 9-3 16,2 4 29-16,8 64 84 0,-10-45-87 16,1 5-7-16,0 5-23 0,0 5 19 15,12 98 113-15,-9-84-46 0,1 9-3 0,4 6-35 16,-1 4-16-16,4 7-20 0,20 140 32 16,-18-121-17-16,0 4-25 0,0 4-38 15,2 6 43-15,22 169 4 0,-24-161 18 16,2 9-58-16,1 4 12 0,2 2 4 15,1 0-13-15,23 171 41 0,-25-171-9 16,-2-4 1-16,1-3-11 0,-3-7-22 16,19 145 17-16,-24-169-11 0,-2-1 4 15,0-13-23-15,-3-7-3 0,-1-11-7 0,-3 76-96 16,-7-102-30-16,0-12-65 16,0-10-99-16,0-10-192 0,-26 25-1095 15,1-49 505-15,25-7 86 0,-23-13 322 0</inkml:trace>
  <inkml:trace contextRef="#ctx0" brushRef="#br0" timeOffset="1490.1824">20063 4862 1569 0,'0'0'81'0,"0"0"90"16,0 0 63-16,0 0 77 0,0 0 318 15,-14 0-313-15,14 0 5 0,0 0 9 16,0 0-9-16,0 0 236 0,0 0-383 16,0 0-64-16,0 0-43 0,0 0-14 0,0 0 3 15,0 0-14-15,0 0-44 0,30 0-31 16,-11 0 29-16,8 0 9 0,41 0-6 15,-25 0 2-15,6-17-18 0,8 17 13 16,3 0 14-16,4 0-5 0,77-14 1 16,-64 14-8-16,13 0 4 0,5 0-19 15,10 0 37-15,126-19 1 0,-109 19 26 16,14-20-63-16,10 20 45 0,4 0-42 16,4-20 5-16,160 5-20 0,-145 4 36 15,3-1-24-15,2 4 0 0,3-5-3 16,180-9 5-16,-177 8 25 0,8-1 12 15,3 7-10-15,4-1-13 0,2-6 9 0,191-4-24 16,-188 11 24-16,2-2-6 0,-1 1 9 16,-2-3-1-16,195-10-34 15,-200 10 17-15,5-2-19 0,2-1 23 0,-2-1-19 16,-1 1-8-16,175-18 11 0,-193 17 8 16,-5-1 18-16,-9 0 14 0,-13 5-35 15,110-17 22-15,-152 17-18 0,-9 0 0 16,-18 3 25-16,-11 1-20 0,-19 1-1 0,12-3 16 15,-45 7-2-15,-13 3-10 0,-6 0-1 16,-2 0-14-16,-29 20-125 16,29-20-68-16,-22 0-214 0,22 15-165 15,-21-15-150-15,21 0-197 0,-16 0-546 16,16 10 992-16</inkml:trace>
  <inkml:trace contextRef="#ctx0" brushRef="#br0" timeOffset="1916.3539">28397 4228 879 0,'0'-10'60'16,"0"1"86"-16,0-3 62 0,0 4 88 15,15 2 10-15,-15-2 307 0,0 7-302 16,0-2 22-16,0 1 13 0,0 2 52 16,0 0-58-16,0 0 172 0,0 0-358 15,0 0 30-15,0 0 9 0,0 18 14 16,22-18 164-16,-22 15-252 0,38-15-75 16,-11 16-56-16,6-16 7 0,6 16 3 15,46-2 9-15,-41-7 10 0,1 0-17 16,-6 1-2-16,-4 1-16 0,22 5-14 0,-39-3 7 15,-3 1 4-15,-3 0-20 0,-8-1 15 16,-4 3-4-16,-24 18 1 0,24-17 18 16,-45 2 15-16,11 1 2 0,-7 0 3 15,-51 14 24-15,48-18-22 0,-2-2-5 16,5-2 4-16,9-1-15 0,5-3 15 16,0-4-123-16,23-2-86 0,4 0-225 15,0-29-323-15,24 29-273 16,19-53-1226-16,-18 31 1548 0</inkml:trace>
  <inkml:trace contextRef="#ctx0" brushRef="#br0" timeOffset="73891.6527">20181 4754 2291 0,'0'0'46'0,"0"0"28"16,0 0 10-16,0 0 85 0,0 0-88 0,0 0 14 15,0 0 5-15,0 0-19 0,0 0 28 16,0 0-91-16,0 0-10 16,0 0-39-16,0-20-2 0,0 20-32 0,0-14-138 15,12-3 64-15,-12 6-29 0,0-2-58 16,0 0-115-16,0-6-123 0,0-18-386 16,0 16 532-16,0-1 167 15</inkml:trace>
  <inkml:trace contextRef="#ctx0" brushRef="#br0" timeOffset="74041.2859">20239 4134 2754 0,'0'-21'84'15,"11"-1"40"-15,-11-1 47 0,0 6 49 16,8-16 85-16,-8 23-207 0,0-2-30 0,0 1-43 16,0 1-29-16,0-2-53 0,0-20-397 15,0 14 78-15,0-2-129 0,17-5-123 16,-17 0 18-16,0-1 37 0</inkml:trace>
  <inkml:trace contextRef="#ctx0" brushRef="#br0" timeOffset="74217.6643">20309 3464 2559 0,'0'-19'64'0,"18"-4"20"16,-18 2 40-16,0-22 192 0,13 20-151 15,-13 4 8-15,0-2-41 0,7-2-47 0,-1-15-30 16,-2 23-64-16,-1 1-76 15,0-3-107-15,0 2-106 0,0 4-105 0,4-14-623 16,-2 13 491-16,1-5 51 16,0 1 124-16,0-2 148 0</inkml:trace>
  <inkml:trace contextRef="#ctx0" brushRef="#br0" timeOffset="74356.2215">20648 2739 2045 0,'13'-9'35'16,"-5"2"46"-16,-2 3 39 0,-1-1 32 15,2 2 130-15,-4 3-189 0,-1-2-39 16,2 2-34-16,2 0-10 0,7-3-95 16,-5 0-77-16,2 0-150 0,1-1-211 15,3 0-16-15,0-5-24 0</inkml:trace>
  <inkml:trace contextRef="#ctx0" brushRef="#br0" timeOffset="74521.3421">21131 2567 2415 0,'9'20'92'16,"-2"-20"58"-16,-3 25 48 0,2-11 14 15,-1-1-45-15,10 14 12 0,-8-16-160 16,0 4-24-16,4-6-57 0,1-1-89 0,0 1-123 16,15 3-678-16,-13-8 348 0,2-1 21 15,0-2 149-15</inkml:trace>
  <inkml:trace contextRef="#ctx0" brushRef="#br0" timeOffset="74672.1421">21504 3007 2489 0,'0'33'44'0,"0"-2"49"16,0 28 237 0,0-32-146-16,0 1-40 0,0-3-41 0,0-5-51 15,0 0-69-15,20 14-333 0,-20-21 9 0,18-1-174 16,-18 0-77-16,18-2 25 0,-18 0 44 15</inkml:trace>
  <inkml:trace contextRef="#ctx0" brushRef="#br0" timeOffset="74969.8051">21754 4429 2460 0,'0'25'9'15,"-19"-4"5"-15,19 21 14 16,0-25-24-16,0-1-18 0,0 1-74 16,0 0-148-16,0-5-242 0,18 10-630 0,-18-12 717 15</inkml:trace>
  <inkml:trace contextRef="#ctx0" brushRef="#br0" timeOffset="75106.6339">21801 4856 4189 0,'0'28'63'0,"0"-1"40"16,0 0 15-16,0-3 9 0,0 22-77 16,0-25-111-16,0-1-222 0,0-6-282 15,0 1-467-15,0 2-963 0</inkml:trace>
  <inkml:trace contextRef="#ctx0" brushRef="#br0" timeOffset="75756.7113">21813 5174 2171 0,'0'0'83'0,"-20"22"63"15,-1 5 358-15,21-13-218 16,-17 2-12-16,17 0-14 0,0 0-28 16,-12 2-67-16,12 13 1 0,0-14-143 15,29 2-26-15,-29-1-71 0,32 3-158 16,-15 0-171-16,15 26-908 0,-19-21 571 0,2 0 61 16,-15 4 198-16</inkml:trace>
  <inkml:trace contextRef="#ctx0" brushRef="#br0" timeOffset="75913.8821">22129 6366 2237 0,'6'26'-3'0,"-1"2"-1"16,5 19-92-16,-6-23-22 15,1 2-128-15,3-2-114 0,1 0-15 0,2-1-63 16</inkml:trace>
  <inkml:trace contextRef="#ctx0" brushRef="#br0" timeOffset="76084.2331">22522 6930 2075 0,'11'14'43'0,"11"12"100"16,-9-17-65-16,3 0-42 0,1-5-48 0,-2-1-70 15,18-3-426-15,-15 0 72 16,0 0 3-16,0-18 52 0,-2 18 76 0</inkml:trace>
  <inkml:trace contextRef="#ctx0" brushRef="#br0" timeOffset="76233.8961">22916 6774 3095 0,'0'-9'161'0,"0"1"71"0,0-1 57 16,0 1-58-16,0 1-89 0,0-10-106 0,0 7-204 16,0 0-157-16,23-1-165 15,-23-3-252-15,22-2-60 0,-7-21-493 0</inkml:trace>
  <inkml:trace contextRef="#ctx0" brushRef="#br0" timeOffset="76396.246">23076 6113 2919 0,'0'-11'9'0,"0"0"0"0,0-1-4 16,0 3-28-16,0-2-67 0,0-7-378 0,0 5-19 16,0 2-51-16,0-3-11 15,22 1 97-15</inkml:trace>
  <inkml:trace contextRef="#ctx0" brushRef="#br0" timeOffset="76562.7787">23147 5484 2644 0,'0'-17'60'0,"0"0"44"16,0 5 38-16,0-1 42 15,-17-12 96-15,17 16-206 0,0-1-67 0,-12 3-122 16,12-1-110-16,0-7-600 0,0 9 222 15,0-5-60-15,0-1 133 0</inkml:trace>
  <inkml:trace contextRef="#ctx0" brushRef="#br0" timeOffset="76688.8242">23157 4729 2527 0,'-25'-9'-19'0,"8"-6"-124"0,-1-2-266 15,-1 4-193-15,2-8-12 0</inkml:trace>
  <inkml:trace contextRef="#ctx0" brushRef="#br0" timeOffset="77285.6603">23279 4712 2568 0,'-3'0'118'0,"-1"0"127"16,-1 0 161-16,3 0 139 0,2 16-53 16,-2-16 156-16,2 0-513 0,0-25-13 15,0 25-18-15,0-32-16 0,23-9-24 16,-23 19-97-16,25-2-48 0,-25 1-58 16,16 0-170-16,-16 1-227 0,14-26-936 15,-14 23 587-15,0 0 133 0,0-2 147 16,0-3 133-16</inkml:trace>
  <inkml:trace contextRef="#ctx0" brushRef="#br0" timeOffset="77614.7947">23269 2970 2493 0,'15'-17'50'0,"-15"6"51"16,0-3 72-16,13 3 54 0,-13-3 2 15,0-12 152-15,8 15-259 0,-8-1-51 16,6-3-6-16,-6 1-47 0,13-15-82 16,-7 14-133-16,0 1-90 0,-1-1-128 0,2 0-161 15,0-1-108-15,9-13-465 16,-9 12 806-16</inkml:trace>
  <inkml:trace contextRef="#ctx0" brushRef="#br0" timeOffset="77786.2349">23695 2421 2251 0,'9'-3'23'15,"0"-9"181"-15,-6 10-60 0,1-3-20 16,0 1-65-16,0 1-24 0,7-5-30 16,-1 4-51-16,0 2-65 0,2-4-96 15,4-2-153-15,-2 3-176 0,22-9-499 16,-16 5 686-16</inkml:trace>
  <inkml:trace contextRef="#ctx0" brushRef="#br0" timeOffset="77951.7031">24175 2530 1419 0,'12'19'109'0,"-2"-1"69"0,-2 2 61 15,9 22 241-15,-10-22-345 0,0 4-65 16,0-1-44-16,0 1-18 0,1 1-65 15,10 25-574-15,-10-23 39 0,2-2-18 16,3-1 159-16</inkml:trace>
  <inkml:trace contextRef="#ctx0" brushRef="#br0" timeOffset="78269.1819">24767 4274 2910 0,'0'22'58'0,"0"12"171"0,0-19-58 15,0-1-42-15,0-3-43 0,0 1-30 16,0 8-184-16,0-12-107 0,0 2-134 16,18 0-173-16,-18 1-133 0,14-1 63 15,0 14-267-15</inkml:trace>
  <inkml:trace contextRef="#ctx0" brushRef="#br0" timeOffset="78951.4362">24811 4871 2750 0,'0'0'171'0,"0"0"132"0,0 0 117 16,0 0 58-16,22 0-33 0,-5 0 156 16,-17 23-444-16,15-23-33 0,-15 19 4 15,14-2-44-15,-4 19 5 0,-10-11-106 16,0 0 10-16,7 3-70 0,-7 6-106 15,0-3-153-15,0 42-1083 0,0-32 411 0,5 4-60 16,-1 2 293-16,1 4 182 16</inkml:trace>
  <inkml:trace contextRef="#ctx0" brushRef="#br0" timeOffset="79101.667">25216 6094 2538 0,'2'44'117'15,"-2"-23"-19"-15,0 4 21 0,0-6-53 0,0 6-21 16,0 18-50-16,0-23-65 0,0 0-95 16,0-2-190-16,25-1-222 0,-25-1-51 15,24 13-346-15</inkml:trace>
  <inkml:trace contextRef="#ctx0" brushRef="#br0" timeOffset="79271.2104">25522 6784 2596 0,'2'26'55'0,"0"-2"61"0,-2 1 56 16,2-5 51-16,-2 1-22 0,6 14 38 15,-1-21-214-15,5 1-27 0,2-5-32 0,0-2-70 16,6 1-68-16,14 4-427 16,-14-8 146-16,1-3-123 0,-2 0 37 15,0-1-16-15</inkml:trace>
  <inkml:trace contextRef="#ctx0" brushRef="#br0" timeOffset="79446.0247">25980 7078 3613 0,'4'1'67'16,"-2"3"23"-16,3-1 1 0,1 0 39 15,-2-2-121-15,0 0-39 0,2-1-70 16,3 0-102-16,-1 0-104 0,13 0-518 0,-9-27 261 15,-1 27-8-15,2-25 52 16,5 10 51-16</inkml:trace>
  <inkml:trace contextRef="#ctx0" brushRef="#br0" timeOffset="79600.8869">26263 6646 2847 0,'0'-12'44'0,"0"-1"-1"0,0-1 3 0,0 2-1 15,0 0-38-15,0-12-8 0,0 14-16 16,0-3-44-16,0 1-66 0,0 0-128 16,0-2-194-16,0-14-694 0,24 10 640 15,-24 1 212-15</inkml:trace>
  <inkml:trace contextRef="#ctx0" brushRef="#br0" timeOffset="79767.2181">26380 5961 2733 0,'0'-17'35'0,"0"2"40"16,0-14 195-16,0 14-136 0,0 1-29 15,0 0-55-15,-19 2-26 0,19-12-201 16,0 14-43-16,0-2-112 0,0 0-133 16,0 0-146-16,0 0 11 0,19-15-252 0</inkml:trace>
  <inkml:trace contextRef="#ctx0" brushRef="#br0" timeOffset="79923.8434">26459 5268 2416 0,'0'-14'63'0,"0"2"19"0,0-1 6 0,0-11 31 16,-21 13-106-16,21 1-15 15,0 0-57-15,0 3-76 0,0-8-481 16,0 6 115-16,0 1 12 0,0-1 45 0,0-2 115 15</inkml:trace>
  <inkml:trace contextRef="#ctx0" brushRef="#br0" timeOffset="80101.1615">26526 4705 2590 0,'0'-9'109'16,"-21"5"114"-16,21 0 112 0,0 2 85 0,-17-4 302 15,17 3-514-15,-12-3-84 0,12 3-120 16,0-1 5-16,0-1-86 0,0-9-725 16,0 11 50-16,23 1-269 0,-23-5 145 15,0 2 180-15</inkml:trace>
  <inkml:trace contextRef="#ctx0" brushRef="#br0" timeOffset="81402.8956">20239 9940 2393 0,'0'0'28'0,"0"-1"33"0,0 1 60 16,0 0 299-16,0 0-114 0,-19 0 40 16,19 0 15-16,0 0-3 0,0 0-46 15,0 0 107-15,0 0-241 0,-9 0-1 0,9 0 39 16,0 0 48-16,-6 0 192 16,0 23-293-16,2-23-65 0,1 19-24 0,-1-19-13 15,1 16-14-15,-2-3 50 0,5-13-63 16,0 0-11-16,0 0-19 0,0-25-6 15,24-19-23-15,-24 13 13 0,19-5-9 16,-19-3-12-16,20-5-14 0,-2-41-111 16,-18 43 81-16,15 2 9 0,-15 9 23 15,15 2 12-15,-15 7 20 0,13-5 20 16,-13 21-4-16,3 6 8 0,-2 0 13 16,0 0 9-16,2 52 54 0,1-26-34 15,2 5 1-15,5 4-3 0,2 2 1 16,3 1-39-16,22 34 3 0,-18-39-22 0,1 0 27 15,2-4-24-15,-1-2-8 0,0-5-6 16,14 15-15-16,-20-24 0 0,-3 0-38 16,-3-6-48-16,-4-3-36 0,-3 1-169 15,-3-5 189-15,-29 0 28 0,8 0 25 16,-8 0 21-16,-47 0-21 0,30 0 62 16,-7 0 9-16,-1 0-9 0,-1 19 8 15,4-19 10-15,-37 20 38 0,53 4-29 16,7-24 3-16,11 20-1 0,9-20-7 15,8 9 15-15,30-9-54 0,-3 0 20 0,10 0 15 16,6-24-13-16,8 24-31 0,63-41-240 16,-56 27 31-16,-4 0-113 0,-6 2-119 15,-6 12-85-15,-8-16 4 0,7 16-220 16,-34 0 506-16,-7 0 15 0,0 0-53 16,-27 0 4-16,-26 28-216 0,18-7 323 15,2-21 40-15</inkml:trace>
  <inkml:trace contextRef="#ctx0" brushRef="#br0" timeOffset="81785.2034">20338 9901 2020 0,'19'-30'460'16,"-5"23"-127"-16,-14 1 67 16,12 0 89-16,-6 1 51 0,-1 2-65 0,5 3 168 15,-5 0-457-15,2 0-33 0,0 0-57 16,-2 30-28-16,7 4-26 0,-5-10-34 15,-1 6-13-15,1 7 9 0,1 7-10 16,0 8 6-16,9 75 15 0,-10-50-5 16,-1 8-10-16,1 9-9 0,11 222 10 15,-12-202 4-15,0 10 13 0,9 141-58 16,-10-123 58-16,5 3-32 0,-1 10 18 16,1 12 1-16,3 6-32 0,14 181 57 15,-13-169-33-15,6 5 28 16,-2 2-22-16,4 4 3 0,24 190 4 15,-22-197-11-15,0 7 5 0,-1-1-5 16,1-6-5-16,15 172-1 0,-23-194 11 16,-3 0-11-16,-4-12-1 0,-2-7-2 15,-3-14 8-15,-4 105-53 0,0-131 35 0,0-10-6 16,-23-10-62-16,23-5 7 0,-24 43-233 16,-2-80 156-16,26-5-83 0,-22-12-186 15,22-8-191-15,-17-10-228 0,17-11-1079 16,-7-20 1262-16</inkml:trace>
  <inkml:trace contextRef="#ctx0" brushRef="#br0" timeOffset="82849.9771">20800 13430 1952 0,'-13'-9'243'0,"13"9"3"0,-11-11 83 0,11 6 26 16,0 5 79-16,-5-4-12 0,3-1 296 15,2 3-501-15,0-1-61 0,0-1-61 16,0 3-31-16,23-6 41 0,-23 3-76 16,20 0 38-16,-4 0-46 0,1-1-17 15,6 1 10-15,35-2-22 0,-20 5-7 16,5-2 17-16,9 1-18 0,6 2 8 16,78-5 12-16,-58 4 0 0,9-5 9 15,5 5-24-15,8-3-3 0,8 1 0 16,122-3 37-16,-102 0-15 0,8 3 1 15,12-2-6-15,11-1 1 0,178-11 53 16,-157 8-29-16,13 1 9 0,9-2-15 16,9 1 26-16,2-1 32 0,222-9 117 15,-207 11-97-15,-1 3-18 0,4-2 2 0,-3 2 6 16,215-2 27-16,-232 4-75 16,3-1-28-16,-5 1 22 0,-4 0-34 0,-8-3-4 15,171-5-17-15,-192 2 19 0,-5 2-2 16,-5-3-6-16,-7 1 1 0,127-15-7 15,-158 11 8-15,2 1 2 0,-9-3-13 0,-11 1 8 16,-11-3-3-16,71-5 1 0,-96 7 13 16,-12 3-5-16,-10 3 17 0,-13-1-14 15,13 1-1-15,-42 3-11 0,-7 2 22 16,-3 4 1-16,0 0-8 0,-34 0 6 16,-11 0 39-16,18 0-19 0,0 0 15 15,1 15 12-15,2-15 7 16,-14 0 72-16,22 0-79 15,2 0-4-15,3 0-9 0,1 0-5 0,1 0-16 0,-2 0-3 16,7-15-21-16,-1 15-1 0,3 0 3 16,0 0-2-16,2 0 11 0,0 0-7 15,0 0 2-15,0 0-3 0,0 0 0 16,19 0-4-16,-19 20-29 0,18-20-18 16,-18 18-68-16,0-18-65 0,0 0-117 0,11 12-386 15,-11-12 379-15,0 0 20 0,0 8 8 16,0-8-51-16,0 3-17 0,6 3-299 15,-3-3 376-15,1 2 13 0,-2-2 26 16,0 1-25-16,4 1-394 0,-4-5 255 16,-1 0 1-16,0 0-5 0,0 0 103 15,-1 0 107-15</inkml:trace>
  <inkml:trace contextRef="#ctx0" brushRef="#br0" timeOffset="83310.2594">28715 12835 1028 0,'-1'-3'102'0,"1"0"85"0,0-3 79 15,0-1 76-15,0-3 225 0,0 5-295 16,26 2-16-16,-26-1 35 0,18 1 38 15,-18 1-11-15,37 0 343 0,-21-1-416 0,5 2-36 16,-1 1-59-16,4 0-3 0,4 0 4 16,38 0 89-16,-30 0-186 0,1 0-16 15,0 0-25-15,3 0-24 0,34 17 40 16,-41-17-21-16,-5 16 3 0,-3-16-16 16,-8 14 13-16,-7-4-12 0,-3 14 19 15,-7-7-11-15,-23 1 3 0,3 1-4 16,-5 5 30-16,-38 26 46 0,27-23-20 15,-2 0-17-15,-1 2 27 0,-1-3-9 16,4 2-16-16,-22 18 18 0,33-25-53 16,7-7-2-16,4-1-1 0,8-4 1 15,6-4 16-15,0-5-20 0,21 0-12 0,-21-25 0 16,33 25-11-16,-15-39-24 16,23-18-141-16,-23 21 30 0,-4 2-15 0,-1-3 5 15,-13 4 12-15,12-21-100 0,-12 33 99 16,0 8-180-16,-30 6-258 0,6 7-278 15,-3 0-273-15,-37 41-577 0</inkml:trace>
  <inkml:trace contextRef="#ctx0" brushRef="#br0" timeOffset="84257.2634">20835 13368 2477 0,'0'0'69'0,"0"0"80"0,0 16 85 16,0-16 141-16,0 0 430 0,-17 0-429 15,17 0-82-15,0 0-104 0,0 0-49 16,0 0-64-16,0-25-51 0,19 5-37 16,-19 20 0-16,0-25-4 0,0 11-27 15,12-23-315-15,-12 17-120 16,0-1-177-16,0-3-153 0,0-4-110 16,0-2 106-16</inkml:trace>
  <inkml:trace contextRef="#ctx0" brushRef="#br0" timeOffset="84417.1591">20913 12414 3617 0,'7'-31'113'15,"-7"16"8"-15,0-2 27 0,0 3-13 0,0-1-11 16,0 0-61-16,-17-21-59 16,17 16-64-16,0-1-127 0,0-5-116 0,0 1-138 15,20-28-595-15,-20 24 455 0,18-2 32 16,-18-3 35-16,22 1 127 0</inkml:trace>
  <inkml:trace contextRef="#ctx0" brushRef="#br0" timeOffset="84568.9187">21146 11440 2478 0,'7'-18'47'0,"-3"1"60"0,1-9 247 0,-2 12-152 15,-3 2-49-15,2 1-32 0,-1 1-56 16,3-11-159-16,-4 11-115 0,7-2-131 15,-2-2-167-15,2-1-145 0,3-2 20 16,16-19-266-16</inkml:trace>
  <inkml:trace contextRef="#ctx0" brushRef="#br0" timeOffset="84734.7365">21731 10899 2720 0,'14'-2'69'0,"-2"-1"61"15,-1 0 14-15,7 0 103 0,-11 0-221 16,5 3-21-16,1-3-7 0,-1 1-21 16,5 2-95-16,17-4-422 0,-12 1 54 15,-1 2-102-15,1 0 57 0,0-2 10 16</inkml:trace>
  <inkml:trace contextRef="#ctx0" brushRef="#br0" timeOffset="84887.1115">22315 11151 1310 0,'7'25'38'16,"0"0"31"-16,-2 0 13 0,-1 4-2 15,0-3-26-15,3 25-74 0,-3-27-106 16,2 1-122-16,1-1-51 0,0-3-77 16,2 1 84-16</inkml:trace>
  <inkml:trace contextRef="#ctx0" brushRef="#br0" timeOffset="85047.2209">22607 12100 1455 0,'0'29'19'0,"0"19"15"16,0-27-14-16,0-1-17 0,0-3-9 15,0-1-70-15,0 13-359 0,0-16 140 16,0 2-10-16,0-2 114 0</inkml:trace>
  <inkml:trace contextRef="#ctx0" brushRef="#br0" timeOffset="85232.9914">22674 12893 1917 0,'0'24'35'0,"0"13"117"15,0-20-53-15,0 0-25 16,0 2-26-16,0-2-29 0,19 17-58 16,-19-19-64-16,0 3-120 0,14-1-149 0,-14 0-63 15,0-1 1-15,18 10-133 0</inkml:trace>
  <inkml:trace contextRef="#ctx0" brushRef="#br0" timeOffset="85347.1937">22744 13350 2146 0,'0'30'0'16,"0"-11"-25"-16,0-5-146 0,-14-3-215 16,14-1-149-16,0 3 24 0</inkml:trace>
  <inkml:trace contextRef="#ctx0" brushRef="#br0" timeOffset="85917.1994">22635 13500 1447 0,'0'0'389'0,"0"0"-72"0,0 0 101 16,28 0-45-16,-28 0 29 0,27 0 5 16,0 0 315-16,-14 0-490 0,-13 0-66 15,17 0-72-15,-17 0-61 0,10 0 18 16,-10 0-56-16,0 0 22 0,0 0-5 16,0 29-51-16,0-11-39 0,0 28-505 15,0-15 53-15,0 3-143 0,0 2-96 16,-16 3-10-16,16 0 61 0</inkml:trace>
  <inkml:trace contextRef="#ctx0" brushRef="#br0" timeOffset="86101.5081">23054 14551 1863 0,'15'41'72'0,"-5"0"58"0,1-5 57 16,-3-1 74-16,5 24 194 0,-9-31-268 0,2-4-55 15,-2-3-53-15,1-2-18 0,2 10-39 16,-4-16-35-16,-2-3 11 0,2-1 3 15,1 0-4-15,1-1 0 0,8 6-133 16,-3-4-49-16,1-1-99 0,2 4-115 0,2-1-137 16,12 15-402-16,-13-11 533 0,0 7 167 15,0-1 53-15</inkml:trace>
  <inkml:trace contextRef="#ctx0" brushRef="#br0" timeOffset="86253.7441">23409 15322 2025 0,'22'43'220'0,"-13"-21"-28"0,0-4 63 16,-1-3-1-1,-2 2 12-15,0-1-32 0,4 13 22 0,-4-14-226 0,-1-1-26 16,4 0-5-16,-2 1-41 0,18 10-207 16,-11-11 28-16,2-2-44 0,2 2-17 15,1-4-31-15,0 0-37 0,20 6-401 16,-20-9 366-16,1-1 80 0,-1 2 52 16,3-4 81-16</inkml:trace>
  <inkml:trace contextRef="#ctx0" brushRef="#br0" timeOffset="86399.9574">24052 15773 3224 0,'10'0'62'0,"-2"-18"28"0,0 18 37 15,9-18 134-15,-10 18-159 0,2-15-24 0,1 15-27 16,3-14-22-16,15-8-329 16,-13 9-67-16,4-4-187 0,0 1-208 15,2-4 5-15,1-3 111 0</inkml:trace>
  <inkml:trace contextRef="#ctx0" brushRef="#br0" timeOffset="86554.6318">24459 15017 3214 0,'6'-24'4'16,"-1"-2"2"-16,0 4-2 0,-2-1-15 0,0 1 8 15,2-20-27-15,-2 22-4 0,0-1-105 16,-1 4-112-16,2-3-201 0,4-20-646 15,-3 20 550-15,4-1 211 0</inkml:trace>
  <inkml:trace contextRef="#ctx0" brushRef="#br0" timeOffset="86727.0491">24582 14120 2450 0,'0'-32'64'0,"0"20"12"15,0-2 40-15,0-1 12 0,-22 0-17 0,22 1-32 16,0-11-66-16,0 13-129 16,0-1-117-16,0 2-198 0,0-2-130 0,0-8-575 15,0 6 805-15</inkml:trace>
  <inkml:trace contextRef="#ctx0" brushRef="#br0" timeOffset="86881.2064">24633 13421 3601 0,'-26'-14'86'0,"26"3"83"16,-18 4 114-16,18-3 59 0,0-1-61 16,-19-7 2-16,19 8-235 0,0-2-53 15,0-2-70-15,0 0-173 0,0-1-257 16,0-15-927-16,0 16 536 0,0-2 111 16,17 4 188-16</inkml:trace>
  <inkml:trace contextRef="#ctx0" brushRef="#br0" timeOffset="87381.518">24486 13351 2157 0,'0'0'112'0,"18"-20"124"16,-18 20 171-16,14-19 773 0,0 2-637 15,-14 17-110-15,12-18-119 0,-12 9-50 16,11 1-65-16,-5-11 37 0,-6 8-193 16,7-1-39-16,-5-3-11 0,2-1-82 0,5-21-331 15,-6 13-14-15,3-2-242 16,-3-6-132-16,1 2-260 0,-2-6 73 0,6-44-315 16</inkml:trace>
  <inkml:trace contextRef="#ctx0" brushRef="#br0" timeOffset="87538.6047">24640 12276 2327 0,'0'-19'60'0,"0"-14"190"0,-20 18-85 15,20-2-48-15,0 1-52 0,-16 1-20 16,16-17-24-16,-11-10-94 16,11-4-233-16,0 22 58 0,0 0-96 15,0-4-72-15,0-2-37 0,0-2 42 16,20-36-176-16</inkml:trace>
  <inkml:trace contextRef="#ctx0" brushRef="#br0" timeOffset="87682.7273">24660 11439 1539 0,'0'-17'84'0,"0"0"66"0,0 1 52 16,0 0 33-16,0-17 42 0,0 18-199 16,0 0-22-16,0-3-14 0,0-2-10 15,0-2-9-15,18-23-144 0,-18 22-47 16,0-1-127-16,17 1-120 15,-17 3-62-15,10 2-8 0,-1-15-129 0</inkml:trace>
  <inkml:trace contextRef="#ctx0" brushRef="#br0" timeOffset="87847.4884">24919 10747 1745 0,'6'-8'70'0,"-1"-1"62"16,3-3 38-16,7-12 172 0,-8 12-247 15,2-2-46-15,-2-1-44 0,1 4-35 16,-1-1-76-16,9-7-396 0,-8 10 60 16,1 1-12-16,5 0 3 0,-3 2 103 0</inkml:trace>
  <inkml:trace contextRef="#ctx0" brushRef="#br0" timeOffset="88019.2246">25447 10574 2282 0,'10'11'171'0,"-2"1"92"16,-2 1 62-16,-1 0-39 0,9 14 64 0,-9-13-263 15,3-1-33-15,1 2-13 0,2 0-38 16,2-1-10-16,21 14-221 0,-18-13-52 16,5-1-154-16,-2 1-216 0,4-1-78 15,0-2 44-15</inkml:trace>
  <inkml:trace contextRef="#ctx0" brushRef="#br0" timeOffset="88167.2263">26164 11458 1175 0,'4'25'23'0,"-3"-2"6"0,0 22 41 15,2-21-64-15,-3-1-83 0,0 0-110 0,0 0-68 16,0 18-315-16</inkml:trace>
  <inkml:trace contextRef="#ctx0" brushRef="#br0" timeOffset="88531.9377">26449 13055 2313 0,'0'18'39'0,"-17"-2"42"0,17-1 51 15,0-3 40-15,0-1-21 0,0 9 12 16,0-15-168-16,21 2-83 0,-21 0-81 16,16-1-112-16,-16-2-132 0,14 7-569 0,2-7 543 15,-16 1 108-15,11 0 158 16</inkml:trace>
  <inkml:trace contextRef="#ctx0" brushRef="#br0" timeOffset="89141.7209">26430 13280 2691 0,'0'0'173'0,"0"0"141"0,0 27 120 15,0-27 8-15,0 21 211 0,13 2-480 16,-13-7-64-16,0 1-37 0,10 0-20 16,-10 3 7-16,21 21 16 0,-15-16-40 15,4 2-34-15,-1 5-54 0,-1 2-141 16,13 41-866-16,-15-29 269 0,-1 0-121 16,1 5 50-16,2 1 152 0,-1-2 233 0</inkml:trace>
  <inkml:trace contextRef="#ctx0" brushRef="#br0" timeOffset="89281.2276">26716 14533 1375 0,'9'26'86'16,"1"-1"57"-16,1 1 42 0,-2-2 55 15,0-2-58-15,4 17 85 0,-6-17-190 16,-3-2-31-16,2 0-17 0,-4 1-77 16,0-1-94-16,4 16-525 0,-3-17 241 15,-1 0 1-15,4-4 39 0,0 2 120 16</inkml:trace>
  <inkml:trace contextRef="#ctx0" brushRef="#br0" timeOffset="89445.1964">27097 15386 1954 0,'4'20'52'16,"0"0"47"-16,-3-3 31 0,-1-3 37 15,2-6-30-15,4 5-6 0,1-8-156 16,2-1-77-16,2-3-70 0,3 1-140 15,2-1-134-15,21 2-449 0,-14-2 539 16,-2 1 172-16</inkml:trace>
  <inkml:trace contextRef="#ctx0" brushRef="#br0" timeOffset="89604.2323">27589 15558 2083 0,'10'0'76'15,"-5"-21"-10"-15,3 21 5 0,-2 0-16 16,2 0-27-16,4 0-46 0,-5 0-75 16,2 0-95-16,0 0-177 0,3 0-78 0,-2 0-46 15,11 0-149-15</inkml:trace>
  <inkml:trace contextRef="#ctx0" brushRef="#br0" timeOffset="89768.4769">27806 15117 2356 0,'0'-14'2'0,"0"-13"35"15,0 17-4-15,0-6 1 16,0 0-10-16,0 0-36 0,0-18-261 0,19 12-76 16,-19 3-61-16,0-3-12 0,24 2-30 15,-24-2 167-15</inkml:trace>
  <inkml:trace contextRef="#ctx0" brushRef="#br0" timeOffset="89943.4818">27915 14345 1560 0,'0'-15'52'0,"0"-11"170"15,0 13-71-15,0 2-29 0,0 0-60 0,0 0-20 16,0-9-178-16,0 7-83 15,0-3-132-15,0 2-29 0,0-4-79 16,0 3 126-16</inkml:trace>
  <inkml:trace contextRef="#ctx0" brushRef="#br0" timeOffset="90115.3654">27987 13755 2583 0,'0'-15'73'0,"0"0"61"0,0 2 74 15,0 0 73-15,0 0-28 0,-17-9 58 16,17 11-261-16,0-1-63 0,0 3-62 16,0 1-103-16,0-9-455 0,0 8 230 0,19 1-62 15,-19 1-24-15,0-1-2 0,18-5-6 16</inkml:trace>
  <inkml:trace contextRef="#ctx0" brushRef="#br0" timeOffset="90249.7324">28072 13243 3184 0,'0'0'83'0,"-19"0"246"16,19-2-131-16,-20 0-80 0,20-3-67 15,0 5-52-15,0-5-162 0,0-6-872 16,0 6 86-16,0-3 119 0,0-1 217 16</inkml:trace>
  <inkml:trace contextRef="#ctx0" brushRef="#br1" timeOffset="111629.395">30264 2162 1137 0,'13'-20'100'0,"-4"20"302"16,-9 0-89-16,4 0 4 16,-1 0 26-16,-1 0 96 0,0 0 65 0,4 0 462 15,0 0-593-15,2 0-76 0,3 20-24 16,-2-20 31-16,19 44 316 0,-13-19-369 15,1 6-37-15,2 4-54 0,-2 4-54 16,-1 3-30-16,12 40-29 0,-18-43-48 16,1-4-41-16,-2-5-73 0,-1-6-75 15,4 8-603-15,-4-23 193 0,2-6-307 16,3-3-158-16,1 0-193 0,2-23 147 16</inkml:trace>
  <inkml:trace contextRef="#ctx0" brushRef="#br1" timeOffset="111895.8123">30819 2005 1709 0,'1'-3'33'16,"1"-1"61"-16,0 3 40 0,2-4 45 15,-4 1 44-15,2 4 326 0,-2 0-191 16,1 0 47-16,-1 22-8 0,2-22-15 0,0 63 188 15,-2-27-382-15,0 6 10 16,0 8-6-16,0 5 2 0,-21 12-28 0,-7 82-14 16,7-67-156-16,0 0 27 0,-4-1-17 15,-2-4 2-15,-27 60-11 16,29-80-44-16,3-5-110 0,0-8-92 0,4-6-255 16,4-9-318-16,-6 11-1469 0,15-31 1255 15,2 1 365-15</inkml:trace>
  <inkml:trace contextRef="#ctx0" brushRef="#br1" timeOffset="112361.2086">31004 2617 2128 0,'-13'0'63'0,"13"0"187"0,-9 14-12 16,9-14 10-16,0 0 55 0,-8 0 13 16,8 0-27-16,0 0 259 0,-3 0-321 15,3 0-12-15,0 0-71 0,0 0-38 16,0 0-37-16,0 0-101 0,0-21 43 0,18 21-4 16,-18-20-6-16,18 8 45 0,7-13-79 15,-9 14 37-15,-1 1-16 0,1 3 24 16,-1-1-12-16,15 1 3 0,-16 7-7 15,-1 0 7-15,0 0 8 0,-4 25 7 16,-1-25 16-16,3 58 54 0,-11-32-38 16,0 4 7-16,0 1-21 0,-20 2 2 15,-12 35 33-15,12-36-35 0,-3 3-28 16,0-4-5-16,-1-1 15 0,1-5-4 16,-15 19 0-16,22-27 3 0,4-3-17 15,2-4 23-15,1-3-28 0,4-3-17 16,5-4-34-16,0 0 9 0,0-20-17 0,28 20 23 15,-7-23 9-15,30 0-3 0,-20 23 30 16,7-18 16-16,2 18-2 0,-1 0-42 16,32 0-181-16,-42 0-172 0,-1 0-286 15,-8 26-313-15,-3-26-226 0,-6 20 243 16</inkml:trace>
  <inkml:trace contextRef="#ctx0" brushRef="#br1" timeOffset="112943.1631">30040 3676 1723 0,'0'11'81'0,"-11"-11"311"0,11 0-103 16,0 6 7-16,-4-6-2 0,1 6 31 16,-5 5 291-16,3-3-350 0,-3 2-35 15,1 3-45-15,1 1-7 0,1 5-40 16,-1 19 75-16,3-16-137 0,3 0-40 16,0 2-5-16,0 1-15 0,0-3-23 15,25 14-8-15,-1-22 1 0,-8-6 21 16,2-2 4-16,3-6 3 0,23 0-53 15,-22-27-14-15,0 27-67 0,-3-38-4 0,0 14-44 16,-5-1-65-16,4-38-442 0,-16 33 254 16,-2-4 1-16,0-2 54 0,-27 4 53 15,-10-24 11-15,16 36 275 0,-1 6 28 16,-1 2 21-16,1 12 37 0,4 0 32 16,-15 36 204-16,20-14-141 0,4 4-20 15,0 3-30-15,9 5-13 0,0-1-41 0,0 35-20 16,32-37-122-16,-11-3-116 0,1-5-232 15,5-4-233-15,31 5-632 16</inkml:trace>
  <inkml:trace contextRef="#ctx0" brushRef="#br1" timeOffset="113290.2222">30552 3717 2724 0,'5'0'97'15,"-2"0"468"-15,-3 0-70 0,3 0-7 16,-2 17-110-16,-1-17-66 0,0 16-132 16,0 5-28-16,0-7-84 0,0 1-32 15,0 2 9-15,0 0-7 0,0 9-11 0,-17-16-10 16,17 0-14-16,0-3 7 0,0-5 5 16,0 0-15-16,20-2 17 0,-20-21-52 15,19 21-28-15,-19-25-6 0,22 6-76 16,6-24-39-16,-13 19 138 0,0 3 29 15,2 1 13-15,-1 1 14 0,4 2-6 0,14-2-5 16,-16 13-6-16,-4 6 11 16,-1 0 34-16,-2 0-16 0,10 19 83 15,-14 13-74-15,-1-13 17 0,1 6-8 16,-2-2-20-16,2 2-7 0,2 17 12 16,-4-21-97-16,1-4-56 0,2-2-229 0,1-5-284 15,15-3-1143-15,-9-7 795 16,4 0 259-16,3 0 227 0</inkml:trace>
  <inkml:trace contextRef="#ctx0" brushRef="#br1" timeOffset="113742.3759">31371 3672 2766 0,'8'-1'103'0,"-3"0"114"16,-5-2 126-16,0 3 82 0,0-7 294 15,0 4-479-15,-25 1-52 0,25-1-67 0,-30 1 37 16,15 1-49-16,-22-2 93 0,18 3-96 15,-5 0 25-15,2 0 15 0,2 20-2 16,-18 2 44-16,24-7-150 0,-2 3-9 16,5 3-23-16,2 3 4 15,1-2 5-15,1 27-17 0,7-24-1 0,0-2-8 16,0-2 2-16,21-3-11 0,10 4-112 16,-11-18 1-16,2-4-53 0,4 0-19 15,2 0-27-15,-1-34 14 0,26-12-215 16,-27 18 196-16,-1-2-47 0,-2-1-40 15,-2-3-16-15,11-36-273 0,-22 34 423 16,-3-5 76-16,-6-4 57 0,-1-5 2 16,0-5-5-16,-32-62-35 0,-2 59 76 0,34 4 46 15,-31 4 25-15,31 13 44 0,-20 4 14 16,20-4 74-16,0 31-54 0,0 6 105 16,0 0 129-16,0 20 92 0,0 15 305 15,0-9-520-15,0 8-64 0,0 6 7 16,0 2 32-16,15 5-2 0,-15 57 125 15,0-47-242-15,0 0-53 0,0 0-30 16,12 3-18-16,-2 49-6 0,-10-61-91 0,15-1-133 16,-2-8-133-16,4-5-259 15,1-6-241-15,23 1-1268 0,-17-23 1150 16,2-5 335-16</inkml:trace>
  <inkml:trace contextRef="#ctx0" brushRef="#br1" timeOffset="114115.053">32003 3618 3212 0,'2'-5'86'0,"-2"-2"254"15,0 4-77-15,0-4-16 0,-18 3-16 16,18 0 14-16,-23 0 146 0,2 3-244 16,8 1-5-16,1 0-17 0,-1 0 2 0,3 0-5 15,-11 26 91-15,9-3-99 0,0-23-5 16,2 30-8-16,0-11 5 0,-10 27 57 15,12-21-119-15,-1 2-27 0,4 1-2 16,1-1-11-16,2-3-3 0,2 13-13 16,0-23 12-16,21-7-9 0,-21-2-30 15,26-5-64-15,5 0-268 0,-14-26 122 16,0 26 22-16,-1-32 30 16,0 12 10-16,-2-1 64 0,8-18-96 0,-15 15 181 15,-2 0 1-15,-1 2 76 0,-4 2-34 16,0-11 81-16,0 19 2 0,0 5-10 15,0 5 9-15,0 2 17 0,0 0-10 0,0 26 241 16,0-26-145-16,24 34-12 16,-24-12-35-16,0 2-46 0,17 25-79 15,-17-23-235-15,10 2-233 0,-10-3-516 0,0-1-508 16,0-5 105-16</inkml:trace>
  <inkml:trace contextRef="#ctx0" brushRef="#br1" timeOffset="114978.7644">29861 9987 1404 0,'0'0'82'16,"0"0"84"-16,-22 0 62 0,22 0 49 16,0 0 179-16,-16 0-262 15,16 0-13-15,0 0-5 0,0 0 6 0,0 0-25 16,-8 0 103-16,8 0-153 0,0 0 30 16,-5 0 21-16,1 0 49 0,0 19-8 15,-6 6 107-15,4-6-222 0,-1 3 9 16,1 1-26-16,1 1-4 15,2 32-17-15,3-32-30 0,0 1-18 0,0-5 21 16,32 1-17-16,-12-8-10 0,36-5-8 16,-22-8 3-16,1 0-44 0,3-23-41 15,-2 4-42-15,26-26-197 0,-36 22 154 0,-7-2 3 16,-6 0-5-16,-5 0-1 0,-8 2 20 16,0-22-104-16,-31 23 184 15,9 1 29-15,-1 3 31 0,-2 2 16 0,0 5 17 16,-26 5 59-16,31 6 0 0,2 0 28 15,2 25 17-15,6-8-17 0,2 26 19 16,8-19-110-16,0 0-4 0,26 0-70 16,-8-2-115-16,6 0-173 0,31 10-941 15,-25-22 537-15,2-10 175 0</inkml:trace>
  <inkml:trace contextRef="#ctx0" brushRef="#br1" timeOffset="115300.2192">30386 10021 2705 0,'0'0'85'16,"0"0"107"-16,0 0 121 0,0 0 118 16,0 14 408-16,0-14-523 0,0 0-95 15,0 13-72-15,0-13-35 0,0 24-8 16,0-15-83-16,27 1 8 0,-27 2 13 16,15 0-1-16,-15-1-6 0,13 10-15 0,-13-17-24 15,9 2 2-15,-9-3 11 0,0-3 10 16,7 0-12-16,3-25-19 0,-4 25-52 15,0-34-11-15,1 15-20 0,3-3 10 16,9-20-13-16,-8 23 74 0,0 2-1 16,1 5 15-16,1 3-1 0,11 4 16 15,-16 5-3-15,2 0 20 0,2 23 17 16,-1-23 38-16,0 39 4 0,14 12 105 16,-9-25-135-16,-1 4-5 0,1-4-25 15,-2-1-35-15,17 18-237 0,-14-23-57 16,-1-8-259-16,1 0-216 0,2-12-274 15,1 5-96-15</inkml:trace>
  <inkml:trace contextRef="#ctx0" brushRef="#br1" timeOffset="115738.1064">31133 9936 2908 0,'0'0'203'0,"-20"-2"145"0,20 0 159 16,-18-2 1-16,18 1-87 0,-36-3 81 15,23 4-351-15,-1-1-3 0,0 2 2 0,-2 1 5 16,-16 0 156-16,18 0-178 0,0 29-34 16,2-12-16-16,1 3-22 15,2 2-37-15,-2 33 13 0,9-25-42 0,2-1 15 16,0-1-19-16,0-3 5 16,26 14-12-16,-26-29-28 0,32-3-47 15,-11-7-73-15,3 0-111 0,1-24-39 16,28-20-365-16,-29 16 332 0,1-4-41 0,-1-4-15 15,-4-2-1-15,13-45-228 0,-24 37 363 16,-4-5-5-16,-5-5-15 0,0-6-33 16,-23-4 49-16,-21-74-19 0,19 72 329 15,0 4 109-15,0 12 65 0,6 8 47 16,4 11 1-16,3 3 288 0,0 30-150 0,12 0 122 16,0 24 22-16,0 1-51 0,0 45 236 15,24-27-400-15,-24 7 59 0,24 7-6 16,-24 2-22-16,26 3-79 0,-1 61 30 15,-11-62-249-15,-4 2-35 0,0-3-31 16,2-9-14-16,7 38-195 0,-9-54-18 16,0-3-172-16,4-10-152 15,2-7-385-15,2-8-242 0,29-7-1389 0,-22-24 1772 16</inkml:trace>
  <inkml:trace contextRef="#ctx0" brushRef="#br1" timeOffset="116095.2137">31663 9930 2303 0,'4'0'76'0,"-1"0"81"0,0 0 100 16,-1-20 86-16,2 20 46 0,-4-17 362 15,0 17-436-15,0-12-80 0,0 12-51 16,-24 0-1-16,5 0 190 0,19 0-191 16,-22 0 14-16,22 0-22 0,-21 29-15 15,10-13-21-15,-7 20-18 0,8-16-103 16,4 0-14-16,1-1-7 0,2-1 5 15,3 12-16-15,0-20 12 0,0-3-15 0,26-1-62 16,-26-6-66-16,29 0-68 16,3 0-256-16,-16-25 265 0,3 25 33 15,-3-31 14-15,-2 13-43 0,8-18-170 16,-22 16 237-16,12-3 59 0,-12 3 49 0,5-1-1 16,-5 4 23-16,0-12 22 0,0 20 26 15,0 1 59-15,0 8 39 0,0 0 35 16,0 0 6-16,0 22 55 0,0 9-158 15,0-11-29-15,19 3-5 0,-19-1-19 16,18 24-34-16,-18-26-133 0,12 1-257 16,-12-3-327-16,14-2-454 0,-4-4-19 15</inkml:trace>
  <inkml:trace contextRef="#ctx0" brushRef="#br1" timeOffset="116594.5864">30376 11289 942 0,'0'-5'174'0,"0"0"81"15,-28 1 96-15,28-2 13 0,-20-3 312 16,-1 4-326-16,21 2 35 0,-17-1-6 16,17-1 5-16,-15 1-63 0,3-5 76 15,5 5-224-15,-1 1-50 0,-1 3 16 16,0 0 12-16,-11 0 142 0,8 27-117 16,2-9 1-16,-1 6-14 0,3 1-9 15,3 5-35-15,-1 37 19 0,6-33-107 16,0 1-19-16,0-4-10 0,29-1 2 15,4 18-59-15,-10-32-88 0,3-3-150 16,6-6-125-16,2-5-277 0,4-2-230 16,39-33-1380-16,-33 11 1339 0,-6-2 325 15</inkml:trace>
  <inkml:trace contextRef="#ctx0" brushRef="#br1" timeOffset="116931.9871">30653 11217 2114 0,'-15'0'153'15,"0"22"100"-15,1-22 99 0,2 16 41 16,-9 8 346 0,21-10-434-16,-11 1-68 0,11 2-80 0,0 1-14 0,0 3-53 15,26 20 16-15,-26-18-93 0,28 0 0 16,-11-2 6-16,2-1-8 0,2-3-19 16,27 5 0-16,-24-15 8 0,1-5 8 15,-4-2-36-15,-1 0 3 0,11-18-101 0,-21 18 26 16,-1-21-37-16,-5 5-27 15,-3 3-39-15,-1-4-21 0,0-22-269 0,-24 16 245 16,24-5 2-16,-32 0 40 0,11-1 50 16,2 3 61-16,-21-16 75 0,20 28 28 15,2 6 30-15,4 8 43 0,3 0 29 16,-3 42 168-16,14-18-168 0,-5 0-37 16,5 4-29-16,0 0-17 0,0-2-26 15,30 23-201-15,-4-25-63 0,-26-7-254 0,27 0-177 16,-10-6-19-16,0-2 124 15</inkml:trace>
  <inkml:trace contextRef="#ctx0" brushRef="#br1" timeOffset="117399.0739">30997 11266 2199 0,'6'0'97'15,"2"0"124"-15,-1 0 148 0,0 0 99 16,11 23 402-16,-11-6-577 0,-2-17-56 15,1 27-92-15,-1-13-36 0,0 1-54 16,0 17-27-16,-5-15-24 0,0-2 3 16,0-1-7-16,0-3 8 0,0 6-8 15,0-12 0-15,0-4 0 0,0-1-8 0,0 0-37 16,0 0-77-16,0-26-359 0,15-4 111 16,-15 10-21-16,0 0 17 0,17-2 37 15,1-16-33-15,-5 24 291 0,-1-1 36 16,3 2 29-16,1 6 14 0,-1 7 9 15,13 0 49-15,-17 0 0 0,-2 0 27 0,2 24 28 16,-6-24 31-16,-2 29 8 16,0 2 134-16,-2-15-174 0,-1-1-27 0,0-3-35 15,0-3-13-15,0 1-8 16,0-2-24-16,0-8-10 0,22 0-21 16,-22 0-45-16,21 0-36 0,8-27-214 15,-13-5 176-15,-3 10 14 0,4 1 47 0,-4-2 23 16,3 4 30-16,10-14 42 0,-16 20 12 15,-1 3 37-15,0 10 48 0,-2 0 63 16,2 0 274-16,-6 20-175 0,2-20 24 16,-1 32-7-16,2-13 28 0,1 2-74 15,3 24 58-15,-4-20-228 0,0-3-8 16,0 3-32-16,0-6-11 0,-1 3-30 16,9 19-185-16,-7-22-164 0,-1-1-327 0,0-1-271 15,1 0-273-15</inkml:trace>
  <inkml:trace contextRef="#ctx0" brushRef="#br1" timeOffset="117829.3651">31842 11644 2741 0,'1'16'203'0,"-1"-1"220"0,0 0 192 15,0 17 883-15,0-14-850 16,0 1-101-16,0 0-111 0,-20 0-64 0,20-2-141 15,0 16 9-15,0-16-197 0,-13-6-14 16,13-1-2-16,0-1 2 0,0 2 16 16,-6-10-36-16,6-1-9 0,0 0-3 0,0 0-13 15,0-25-8-15,0-7-125 16,0 9 14-16,0-3-33 0,0-5-17 0,0-3-28 16,0-45-300-16,0 32 177 0,0-7-44 15,0-4 17-15,0-4 35 0,0 3 87 16,-18-55-23-16,18 64 163 0,0 7 16 0,0 7 0 15,21 10 35-15,6-12 27 0,-27 26 34 16,28 2 12-16,-12 2 30 16,2 4 31-16,1 4 29 0,18 18 91 0,-22-18-138 15,-1 32-31-15,0-12-11 16,-5 6-3-16,-4 29-10 0,-5-27-16 16,0 4 13-16,0-2 0 0,-27 2-20 0,27-1 12 15,-59 27 10-15,34-32 9 0,-1-2-8 16,1-3-26-16,1-4-4 0,-19 5-197 15,25-20-87-15,2-2-199 0,3 0-124 16,2 0-162-16,4-37-75 0,4-16-486 16</inkml:trace>
  <inkml:trace contextRef="#ctx0" brushRef="#br1" timeOffset="118065.2387">32129 10631 4164 0,'7'0'202'0,"-4"0"120"0,4 29 120 15,2 6 561-15,-8-12-631 0,1 6-78 16,3 5-106-16,-2 2-35 0,2 48 26 16,-3-38-136-16,-2 8-7 0,0 0-35 15,0 1-14-15,0 0-63 0,0 45-298 16,0-55 2-16,0-4-121 0,0-7-224 15,0-9-265-15,0 9-1382 0,17-27 1381 16,-17-2 333-16</inkml:trace>
  <inkml:trace contextRef="#ctx0" brushRef="#br1" timeOffset="118412.8039">32459 11246 3841 0,'0'0'36'0,"0"0"71"0,0 22 81 16,0-22 97-16,0 0 240 0,0 11-349 16,20-11-102-16,-20 0-36 0,20 0-29 15,1 0-102-15,-21-19 5 0,22 19-79 16,-12-20-60-16,-1 20-111 0,0-25-111 16,3-5-497-16,-6 13 534 0,-6 3 87 15,2-3 73-15,-2 2 23 0,0-14-9 16,0 22 185-16,-24-3 67 0,24 7 37 15,-18 0 53-15,18 3 62 0,-37 0 247 16,26 23-174-16,-2-23 22 0,2 29 6 16,3-7 33-16,8 2 14 0,-10 31 301 15,10-25-356-15,0 0-47 0,0-5-72 16,22 0-50-16,3 13-20 0,-25-23-57 0,29-4-58 16,-13-3-125-16,2-3-186 0,3-4-219 15,21-1-1084-15,-20-21 837 0,2 21 155 16,0-38 230-16</inkml:trace>
  <inkml:trace contextRef="#ctx0" brushRef="#br1" timeOffset="118649.244">32770 10335 2378 0,'0'0'170'0,"17"25"221"16,-17-1 228-16,19 6 105 0,-19 5-20 15,19 50 401-15,0-37-613 0,-19 2-54 0,17 3-26 16,-9 2-62-16,6 56 29 0,-10-55-350 16,-4-1-29-16,6 1 0 0,-3-2 0 0,1 45 0 15,-3-59 0-15,1-1 0 0,1-7-12 16,0-4-112-16,-1-6-123 0,6 5-777 16,-5-19 330-16,2-7-256 0,-3-1-147 15,-1 0-124-15,1-20-9 0</inkml:trace>
  <inkml:trace contextRef="#ctx0" brushRef="#br1" timeOffset="118802.9734">32743 10846 2440 0,'25'0'71'0,"-25"28"98"16,52 12 521-16,-28-19-217 0,-1 6-7 16,0 0-99-16,1 2-85 0,24 18-137 15,-29-27-167-15,-1-2-181 0,2-4-259 16,10 8-1135-16,-19-18 615 0,4 0 177 15,-1-4 235-15</inkml:trace>
  <inkml:trace contextRef="#ctx0" brushRef="#br1" timeOffset="119160.8492">33341 11096 3233 0,'0'-14'342'0,"-18"8"5"15,18-2 124-15,0-1-65 0,-17-8 219 16,4 10-463-16,13 2 12 0,-15-3-33 15,-4 4 129-15,8 4-168 0,-2 0-1 16,-3 0 0-16,-16 23 92 0,17 9-124 16,-2-9-16-16,0 3-36 0,-10 34-2 15,17-31-22-15,1-1-24 0,4 2 24 0,4 22-9 16,1-34 26-16,0-3-55 16,29-4-41-16,2 2-224 0,-14-13 88 0,-1 0-20 15,2 0 21-15,15-21-211 16,-17-6 267-16,-4 7-23 0,-1-1 21 0,8-28-125 15,-14 24 215-15,-5 2 33 16,5 0 29-16,-5-11 19 0,0 21 27 0,0 7 39 16,2 6 27-16,2 0 162 0,-2 0-147 15,0 26-9-15,0-9-28 0,1 26 56 16,-3-15-100-16,0-3-27 0,0 3 6 16,0 21-16-16,0-26-38 0,0-2-175 0,0-4-283 15,-17 16-1329-15,17-20 746 0,-15-5 292 16</inkml:trace>
  <inkml:trace contextRef="#ctx0" brushRef="#br1" timeOffset="122661.2537">22672 13184 303 0,'0'0'8'0,"0"0"-14"0,0 0-29 15,0 0-43-15,0 0-2 0,0 0 11 0</inkml:trace>
  <inkml:trace contextRef="#ctx0" brushRef="#br1" timeOffset="138693.3246">2896 2759 1092 0,'-2'10'43'0,"-1"-10"65"15,1 0 62-15,2 7 285 0,0-7-240 16,0 0-10-16,0 0 15 0,0 0 39 15,18 0 208-15,6 0-291 0,-3 0-20 16,10-20 2-16,11 20 17 0,10-14 43 16,85 2 181-16,-56 12-234 15,8 0-61-15,8-11-48 0,6 11 0 0,8-8-30 16,107 3 12-16,-106 1-22 0,3-2-1 16,2 4 9-16,-2 0 18 0,98 2 39 15,-111 0-46-15,-5 0-41 0,-10 0 18 16,-10 21-7-16,-7-21-4 0,40 0-49 0,-68 0-109 15,-11 0-293-15,-9 0-321 0,-7 0-398 16,-8-29 27-16</inkml:trace>
  <inkml:trace contextRef="#ctx0" brushRef="#br1" timeOffset="139270.9339">5113 2692 451 0,'0'0'33'15,"-16"0"37"-15,16 0 91 0,0 0 59 16,-9 0 50-16,9 0 198 0,0 0-256 16,-6 0-27-16,6-17 7 0,0 17 36 15,0 0-12-15,0 0 251 0,0 0-208 0,0 0 9 16,0 0-1-16,0 0 52 0,0 25 231 16,0-25-317-16,0 35-62 15,0-3-3-15,0 6 28 0,0 12 12 0,-14 82 187 16,14-47-244-16,0 18-48 0,0 14-29 15,0 18 23-15,0 176 62 0,0-147-81 16,18 11-6-16,-18 1 6 0,0-2 8 16,0-8-9-16,0 125 5 0,0-163-69 15,0-12-6-15,0-15-12 0,0-10 7 16,0 54-140-16,0-87-60 0,0-5-215 0,0-9-162 16,0-11-429-16,-17-6-347 0,-2 0-1254 15</inkml:trace>
  <inkml:trace contextRef="#ctx0" brushRef="#br1" timeOffset="142410.7118">2670 2802 1194 0,'0'-2'217'0,"0"2"-23"16,0 0 55-16,11 0-6 0,-11 0 41 16,0 0 1-16,0 23 343 0,0-1-321 15,0-4 22-15,0 3-21 0,0 6-42 16,0 5-47-16,21 54 86 15,-21-31-165-15,24 15-19 0,-9 10-34 0,-15 14-8 16,44 129 0-16,-27-98-77 0,4 16 19 16,1 3-27-16,3 2-18 0,-1-1 65 15,20 124 130-15,-20-141-7 0,-5-9-38 16,-1-5-39-16,-2-8-19 0,7 91-23 0,-12-107-19 16,-1-2-34-16,0-8 14 15,-1-7-10-15,1-8 0 0,7 45 21 0,-9-65-16 16,0-6-10-16,0-5 2 0,-3-6 5 15,8 16-1-15,-9-32 1 0,-1-2-8 16,1-3 12-16,0-2 9 0,-4-3 2 16,2-2 48-16,-1 0-27 0,-1 0 1 0,0 0 17 15,0-18-12-15,0 18 70 0,0-20-85 16,0 20 8-16,0 0-25 0,0-12 12 16,0 12-15-16,0 0-6 0,0 0-13 15,0 0 11-15,0-8 4 16,0 8 9-16,0 0 11 0,0 0-5 0,20-5 5 15,-20 5-4-15,0-2-4 16,20 0 10-16,-3-3 49 0,-17 2-26 0,26-2-2 16,-10 1-14-16,6-1-4 15,25-5 30-15,-19 5-24 0,4 1 16 0,5-2-8 16,3 2-2-16,6-1 5 0,51-3 89 16,-44 6-61-16,5 0 30 0,0-1-11 15,-1 3-9-15,61 0 72 0,-61 0-99 16,2 0-23-16,-3 0-19 0,3 0 9 0,-2 0-17 15,58 0 7-15,-62 0-14 0,1-21 1 16,-1 21-2-16,-3-17-9 0,35 2 11 16,-45 15 2-16,-2-14 3 0,-2 14-5 15,1 0 2-15,-3-8-2 0,30 8 0 16,-39 0 1-16,-1 0-4 0,-3 0 2 16,0 0-13-16,5 0-31 0,-16 0 21 15,-4 0 3-15,-1 0 4 0,-1 0 4 0,-2 0-11 16,-2 0 3-16,0 0 20 0,0 0 5 15,0 0-3-15,0 0 2 16,0 0-12-16,0 0 6 0,0 0-7 16,0 0 6-16,0 0-2 0,0 0-1 15,0 0-17-15,0 0 1 0,20 0-9 16,-20 0-11-16,0 0-18 0,0 0-136 0,0 0 49 16,0 0-70-16,0-18-144 0,0 18-167 15,0 0-343-15,-26-11-1645 0,26 11 1256 16,-21-12 405-16</inkml:trace>
  <inkml:trace contextRef="#ctx0" brushRef="#br1" timeOffset="142937.9607">3457 4348 676 0,'0'0'129'0,"0"0"77"0,0 0 48 15,0 0 330-15,0 0-363 0,0 0 8 16,15 0-21-16,-15 0 38 0,12 0 335 16,2 0-242-16,-4 0 19 0,1 0-30 15,2 0 19-15,2 0-115 0,14 0 71 16,-15 0-237-16,5 0 15 0,-2 0-25 16,3 0-21-16,19 0-26 15,-20 0-24-15,1 0 4 0,-3 0-37 0,0 0-51 16,-3 0-181-16,7 0-1105 0,-13 0 297 15,-3 0 7-15,-3 0 341 0</inkml:trace>
  <inkml:trace contextRef="#ctx0" brushRef="#br1" timeOffset="143199.8499">3733 4013 2715 0,'0'0'-1'16,"-9"0"9"-16,9 0 41 0,0 0 69 16,0 17 87-16,-8-17 431 15,8 17-296-15,0-5-40 0,0 0-71 0,0 8-41 0,24 2-66 16,1 33 68-16,-25-21-122 16,22 2-13-16,-10 5-41 0,1 2-16 15,9 43-4-15,-13-45 6 0,-2-2-14 0,2-2-51 16,-2-4-37-16,0-5-123 0,5 11-637 15,-6-26 240-15,-3-2-118 0,1-8-56 16,1-3 25-16,-2 0 188 0</inkml:trace>
  <inkml:trace contextRef="#ctx0" brushRef="#br1" timeOffset="143590.7796">3770 4013 2249 0,'0'-5'134'16,"0"2"28"-16,0 3 75 0,0-2 42 16,0 2 27-16,0 0 11 0,-17 0 243 15,17 0-351-15,0 0-87 0,0 0-41 16,0 0-13-16,0 16 37 0,0-16 143 16,30 24-139-16,-30-8-3 0,31 3 4 15,-7 3 6-15,34 30 89 0,-26-24-141 16,5 1-29-16,-2 0-22 0,4-1-13 15,2-3 6-15,31 20-8 0,-36-24 3 0,-4-4-11 16,-4-3 15-16,1 0-4 0,10 6 23 16,-24-11-39-16,-4-3 15 0,-6 3-27 15,-2-2 30-15,-3 0 18 0,-26 11-15 16,26-8-14-16,-39 1-13 0,11 2 0 16,-2 0 16-16,-39 19-13 0,35-13 51 15,-2-2-32-15,0 3-1 0,4 2 6 16,6 0-28-16,-16 17-1 0,28-21-37 15,2-5-57-15,6-2-47 0,3-3-100 0,3-4-912 16,0-4 274-16,23-19-190 16,-23 1 232-16,28-3 176 0</inkml:trace>
  <inkml:trace contextRef="#ctx0" brushRef="#br1" timeOffset="143874.3726">4319 3967 2297 0,'0'0'9'0,"0"0"40"0,-18 0 46 0,18 0 311 16,0 0-96-16,0 0 75 0,-19 23 9 16,19-23 22-16,0 0-77 0,0 23 137 15,0 9-318-15,0-10 17 0,0 4 41 16,30 5 16-16,-13 45 152 15,-17-33-296-15,18 5-47 0,-18 3-27 0,22 7 16 16,-10 2-50-16,12 62 0 0,-14-62-39 16,2-5-37-16,-3-3-79 0,-1-8-79 15,5 24-485-15,-6-45 62 0,-3-6-162 16,-1-2-242-16,1-9-19 0,2 0 328 16</inkml:trace>
  <inkml:trace contextRef="#ctx0" brushRef="#br1" timeOffset="144154.9969">4383 4421 2042 0,'-2'-7'71'0,"2"1"68"0,0 0 406 16,0 3-132-16,22 1 104 0,-22 1-9 15,27 1 8-15,-12 0-105 0,31 0 198 16,-18 0-412-16,3 0-70 0,0 0-126 16,-3 20-163-16,24-20-611 0,-33 0-191 15,-2 15-412-15,-6-15 122 0</inkml:trace>
  <inkml:trace contextRef="#ctx0" brushRef="#br1" timeOffset="146178.1959">5168 3074 1258 0,'0'0'91'0,"0"0"170"0,0 0-65 16,0 0-36-16,0 0-5 15,-14 0 33-15,14 0-26 0,0-15 143 0,0 15-152 16,0 0-11-16,0-12-22 0,0 12-5 16,0 0-5-16,0 0 132 0,0 0-100 15,0 0 11-15,0 0-8 0,0 0 11 16,0 0 143-16,0 0-169 0,0 0-32 15,0 0-16-15,0 0-37 0,0 0 15 16,0 0 31-16,0 0-40 0,20 0-21 16,-20 0-8-16,18 0 4 0,6 0 0 15,-12 0-14-15,5 0-16 0,-2 0 0 16,4-14 0-16,1 14 5 0,21 0 16 16,-19 0 5-16,-1 0 14 0,1 0 48 0,0 0 15 15,21 0 64-15,-23 19-92 16,3-19-21-16,-3 0-16 0,1 0 48 15,0 0-81-15,18 0 7 0,-17 0-13 0,-1 0 33 16,4 0 0-16,3-18 6 0,33 18-4 16,-29-15 29-16,1 15 29 0,0-10 22 15,7 10 32-15,-3-7-22 0,40 7 81 16,-37-7-135-16,-1 7-15 0,2 0-10 16,4 0-1-16,30-3 19 0,-40 3-28 0,2-1-49 15,-3-3 18-15,0 1 8 16,0-1-29-16,30-3 53 0,-31 1-35 15,0-1 14-15,3 2-14 0,-1-1 6 16,32-5-2-16,-32 4-1 0,0 2-1 16,0 1 3-16,1-1-2 0,-8 5-3 15,37-6 0-15,-31 5 2 0,-1-1 9 16,-1 1-5-16,-1-1-6 0,38 0-4 0,-38 1 1 16,1-1 3-16,0 2-10 0,0 0 7 15,0-1-5-15,30-2-19 0,-32 0 20 16,0 2 7-16,1-1 10 0,0 0-30 15,25-6 0-15,-25 3 22 0,-2 1 7 16,1-3-5-16,1 2-4 0,-1-2-1 16,33-6-9-16,-32 7 15 0,-2 0-1 0,-2 2 2 15,7 1 8-15,27-4-5 0,-32 3-9 16,1 0 3-16,2 0-4 0,0-1 5 16,3 2-7-16,30-4 13 0,-33 3-7 15,-1 1 21-15,3 0-22 0,-1-1 3 16,34 1 0-16,-37 0 1 0,2-1-8 15,-2 4-9-15,-1-3 2 16,0 1 11-16,24 1 14 0,-28 0-15 0,-4 1 3 16,3 0 4-16,-3-3-5 0,16 3 10 15,-27 0 0-15,5 0 5 0,-3 0-2 16,-2 0-5-16,-5 0-3 0,4 0 5 16,-7 0-8-16,-1 0 1 0,-1 0-6 15,0 0-14-15,0 0-117 0,0 0-153 16,0 0-179-16,0 0-356 0,-20 0-398 0,20 0-195 15,-17 0-734-15</inkml:trace>
  <inkml:trace contextRef="#ctx0" brushRef="#br1" timeOffset="147397.1027">5039 5419 1076 0,'-11'2'43'0,"4"4"180"15,7-4-30-15,0 0 0 0,0-2 8 16,0 0 18-16,0 0-6 0,0 0 198 16,20 0-175-16,-20 0 23 0,25-19 52 15,-5 19 52-15,32 0 265 0,-20-12-389 16,7 12-73-16,3 0-28 0,2-8-23 15,1 8-7-15,47 0 98 0,-46-4-106 16,2 4-6-16,1 0-7 0,1-3 11 16,55-5 27-16,-55 2-81 0,3 1-21 15,2-3 9-15,1 1 2 0,1-1-21 0,57-9 46 16,-59 8-24-16,4 0 2 0,2 1-21 16,2 0 27-16,59-6 4 0,-59 7-18 15,3 1 2-15,2 0 8 0,0 1 0 16,-1 3-7-16,64-5-8 0,-66 4-2 15,-4-1 0-15,0 2-2 0,0-2 1 16,52-8-15-16,-62 5-11 0,3-1 6 16,-3-1-5-16,-2 0 2 0,0 1-4 15,39-9 16-15,-48 9-10 0,1 3 24 0,-2-1-24 16,-3 1 6-16,29 1-23 16,-35 0 18-16,1 3-1 0,-2 0 25 0,0-1-17 15,-2 1 5-15,26-3 32 0,-30 2 2 16,2 2 18-16,-4 0 6 0,1-1 3 15,14 1 26-15,-21 0-63 0,1 0 13 16,-2 0 8-16,2 0 5 0,-2 0 0 16,14 0 13-16,-13 0-59 0,2 0-4 15,4 0-1-15,-5 0-9 0,21 0 5 16,-19 0-10-16,0 0 6 0,0 0 2 0,1 0-2 16,-3 0 21-16,21 18-23 0,-17-18 3 15,0 0-18-15,2 0 18 0,-3 0-6 16,18 0 16-16,-20 0-21 15,0 0 7-15,2 0-16 0,-2 0 12 0,1 0 4 16,18-16-4-16,-19 16 1 0,0 0 4 16,-1 0-6-16,-5 0-9 0,6 0-18 15,-10 0 4-15,-5 0-9 0,-2 0-31 16,0 0-55-16,0 18-97 0,-27-18-805 16,27 0 101-16,-23 0-354 0,23 0-104 15,-25 0 118-15</inkml:trace>
  <inkml:trace contextRef="#ctx0" brushRef="#br1" timeOffset="149377.1263">8750 2686 1540 0,'10'-9'126'0,"-10"5"-12"0,0 3 63 0,0 0-7 15,0-1 20-15,0-1 13 0,0 2 164 16,0 1-195-16,-17 0-13 0,17 0-15 16,0 0 34-16,0 0 212 0,0 0-160 15,0 19 13-15,0-19-20 0,0 16 7 16,0-5-65-16,0 20 92 0,0-14-112 16,0 6 50-16,20 4 6 0,-20 3 16 15,16 41 124-15,2-32-229 0,-18 6-25 16,19 2-9-16,-19 3 3 0,16 3-19 15,-6 54 45-15,-10-52-75 0,0-1 0 16,0-4-34-16,0 2 14 0,0 32 13 16,0-50 3-16,0-1 3 0,0-8 5 0,0-4 1 15,0-4 0-15,0 0 18 0,0-11-26 16,0-4 2-16,0-2 1 0,0 0 1 16,0 0 29-16,0 0-12 0,0 0 3 15,0 0-6-15,0 0 4 0,0-14-11 16,0 14 29-16,0 0-41 0,0 0-3 15,0 0 1-15,0 0 18 0,0 0 44 16,0 0-35-16,17 0-6 0,-17 0-26 16,0 14 0-16,11-14-11 0,-11 0 12 15,12 0-10-15,-12 0-4 0,7 0-2 16,-2 0 0-16,11 0 3 0,-9 0-6 0,2 0 6 16,4 0 3-16,3 0-4 15,1 0 1-15,20 17-9 0,-19-17 0 0,2 0 0 16,1 17 0-16,-3-17 0 15,17 20-9-15,-20-13 9 0,-1-1 0 0,-3 0 0 16,0 1 9-16,-5 0-9 0,3 10 0 16,-9-12 0-16,0 5 0 0,0-3 0 15,0 3 0-15,-24 6 0 0,-6-7 0 16,6-1 0-16,1 2 0 0,-7 2 0 16,-4-2 0-16,-39 12 0 0,32-11 0 0,1 0 0 15,3-2 0-15,0 3 0 0,-17 5 0 16,33-10 0-16,4-2 0 0,5 2 0 15,4-1 0-15,4-2 0 16,1 0 0-16,3-1 0 0,0 2 0 0,34-5 0 16,-13 0 0-16,31 0 0 0,-21 0 0 15,3 0 0-15,0-21 0 0,0 21 0 16,-2 0 0-16,23 0 0 0,-33 0 0 16,-2 0 0-16,-6 0 0 0,-4 0 0 15,0 0 0-15,-10 0 0 0,0 0 0 16,0 0 0-16,0 0 0 0,0 20 0 15,-25-10 0-15,25-10 0 0,0 18 0 16,-21-8 0-16,21-2 0 0,-15 10 0 0,15-4 0 16,0 4 0-16,-9-1 0 0,9 0 0 15,0 1 0-15,0 31 0 0,0-17 0 16,0-1 0-16,0 5 0 0,21 0 0 16,-21 45 0-16,16-38 0 0,-16-2 0 15,10 5 0-15,-10-3 0 0,14-3 0 16,-3 37 0-16,-6-41 0 0,-1 0 0 15,1-2 0-15,-1-4 0 0,-1 25 0 16,-1-31 0-16,-1-4 0 0,2-3 0 16,-3-3 0-16,2 0 0 0,1 3 0 15,-1-12 0-15,-2 2 0 0,2-4 0 16,-2 4 0-16,2 0 0 0,-1-5 0 0,-1 2 0 16,0-2 0-16,0 0 0 15,0 3 0-15,0-1 0 0,0-3 0 0,0 1 0 16,0-2 0-16,0 0 0 0,0 3 0 15,0-3 0-15,0 0 0 0,0 0 0 16,0 1 0-16,0 1 0 0,0 1 0 16,0 0 0-16,0 2 0 0,0-2 0 15,0 1 0-15,0 6 0 0,0-6 0 16,0 1 0-16,0-2 0 0,0 2 0 16,0-2 0-16,0 6 0 0,0-6 0 15,0 1 0-15,0 1 0 0,0-1 0 0,0 4 0 16,0-3 0-16,0 2 0 15,0-4 0-15,0 2 0 0,0-2 0 0,0 5 0 16,0-5 0-16,0 1 0 0,0-3 0 16,0 2 0-16,0 3 0 0,0-3 0 15,0-3 0-15,0 3 0 0,0-3 0 16,0 0 0-16,0 0 0 0,0 0 0 16,0 0 0-16,0 0 0 0,0 0 0 15,0 0 0-15,0 0 0 0,0 0 0 16,0 0 0-16,0 0 0 0,-16 0 0 15,16 0 0-15,-10 0 0 0,10 0 0 0,-9 0 0 16,9 0 0-16,-11 0 0 0,2 0 0 16,1 0 0-16,1 0 0 0,0 0 0 15,-3 0 0-15,-11 0 0 0,8 0 0 16,-2 0 0-16,-2-13 0 0,2 13 0 16,-19 0 0-16,17 0 0 0,-1-9 0 15,0 9 0-15,-3-7 0 0,6 7 0 16,-14-12 0-16,12 7 0 0,4 2 0 15,1-2 0-15,0 2 0 0,1-2 0 16,6 4 0-16,-1 1 0 0,4-1 0 16,-1 1 0-16,1 0 0 0,0 0-86 15,0 0-158-15,1 0-208 0,1 0-285 0,-2 0-399 16,2 14-1801-16,0-14 1640 16,0 0 458-16</inkml:trace>
  <inkml:trace contextRef="#ctx0" brushRef="#br1" timeOffset="150890.9975">9186 2929 1448 0,'0'0'116'0,"0"0"44"0,0 0 59 16,0 0-1-16,18 0-22 0,-18 0 135 15,17 0-238-15,-17-12-34 0,16 12-39 16,-3-17-10-16,12-4-7 0,-11 12-3 16,3-5-2-16,3 0-4 0,2 0-2 15,-1 2-10-15,20-13-16 0,-21 13 20 16,-4 2 11-16,-1 3-8 0,-7 0 5 16,-1 4 0-16,-4 1-16 15,-3 2 16-15,0 0 7 0,-20 0-1 0,20 26 12 16,-31-26-8-16,-9 22-16 0,16 3 17 15,3-13-5-15,-4-1 10 0,3 0-13 16,-22 7 3-16,23-9 8 0,-1-1 10 0,5 0 0 16,-2 0 10-16,6-2 6 15,-7 2 7-15,14-4-30 0,4-2-9 16,2-2-1-16,0 0 1 0,22 0-4 0,16 0 6 16,-14 0 0-16,2 0-4 15,3 0 0-15,1 0 3 0,29 0-6 0,-29 0 4 16,-3 0-10-16,-3 0 7 0,1 0-2 15,-2 0-3-15,14 20 10 0,-24-1-4 16,-1-19 1-16,-1 22-7 0,-4-22 7 0,3 20 6 16,-8-6-6-16,-1-14 0 0,0 10-7 15,-1-10 18-15,0 0 7 0,0 0 23 16,0 0-33-16,0-20-18 0,0 20-9 16,-17-28-17-16,17 10-17 0,-15-32-65 15,15 21 68-15,-15 0 13 0,5-2 17 16,2 1 8-16,-16-28 31 0,13 38-4 15,1 2 13-15,3 4-7 0,2 6 33 16,3 5-4-16,2 3 112 0,0 23-38 16,0-23 28-16,0 30 4 0,17-8-3 15,-17 0-33-15,17 22 160 0,-17-23-177 16,0 0-13-16,14-2-57 16,-14-1-24-16,13 10-3 0,-13-19-11 0,0 0 16 15,5-3-9-15,-5-2-2 0,0-1-11 0,0-3-16 16,0 0-9-16,0 0-6 0,0 0-42 15,-24-18 0-15,24 18-2 0,-20-18 4 16,-8-2 56-16,15 20 21 0,-3-21-7 16,4 21 25-16,-9-12 82 0,15 12-2 15,0-8 48-15,1 8 2 0,3 0 34 16,2 0 30-16,0 0 222 0,28 0-230 0,-9 0-35 16,11 17-63-16,13-17-29 0,11 0-37 15,91 0-18-15,-52-23-5 0,11 6-11 31,9-3-12-31,9-3 15 0,124-28-5 0,-128 22 0 0,1 0 4 0,-8-1 6 16,-11 3 9-16,-10 2-25 0,51-18-15 16,-85 26-7-16,-13 5-21 0,-15 4 0 15,-10 3-34-15,-15 1-249 0,-28 4-200 16,-4 0-304-16,-9 23-333 16,-9-23 14-16,-5 23 346 0</inkml:trace>
  <inkml:trace contextRef="#ctx0" brushRef="#br1" timeOffset="152059.8337">9588 4954 1181 0,'-13'0'104'16,"13"0"70"-16,-9 11 77 0,9-11 384 15,-6 0-297-15,6 0 54 0,0 0 28 16,-4 0 46-16,0 0-48 0,1 0 108 16,-2 0-388-16,3 0-45 0,0 0-8 15,0 0-87-15,2 0 54 0,0-20-54 0,0 20 51 16,0-20-48-16,23 20-12 15,-23-22 29-15,48-6-18 0,-28 14 5 0,3-2 0 16,0-1-14-16,0 5 15 16,15-12-11-16,-25 15 11 0,-1 4-18 0,-5 1-6 15,-3 2 0-15,-4 2 16 0,0 0 15 16,-24 20-15-16,24-20-17 0,-38 22 25 16,12-22-13-16,-37 44 20 0,28-29-26 15,0-1 19-15,-4 0-19 0,5 1 26 0,1-6-13 16,-19 11-7-16,31-12 11 15,4-2 0-15,4-1-28 0,6-1 33 0,-1 2-24 16,8-5 22-16,0 0-16 16,27 2 8-16,-7 0 5 0,5 0-11 15,35-2 2-15,-30 1 5 0,2-2 0 0,-4 0-8 16,3 3 16-16,20 2-4 16,-28-1 0-16,-4 1-4 0,1 3 4 0,-3 1-16 15,-2 1 7-15,7 9-3 0,-15-9 16 16,0-1-2-16,-3-1-10 0,-2-4 12 15,0 4-26-15,-1-6 22 0,-1-2-8 16,0 0 34-16,0 0-65 0,0-20-30 16,-17-10-171-16,17 10 101 0,-15-3-1 0,15-5-17 15,-17-7-26-15,-4-30-181 0,8 35 229 16,2 1 52-16,0 4 38 0,1 4 29 16,1 4 18-16,-6 4 49 0,12 11-22 15,2 2 5-15,0 0 61 0,1 17 30 16,0-17 59-16,0 56 130 0,0-34-186 15,0 4-34-15,18-1 4 0,-18 3 11 16,0 21 14-16,0-30-85 0,0 3 19 16,0-4-11 15,0-2 6-31,0-4-6 0,0 7 10 0,0-11-33 0,-20-4 9 0,20 0-10 0,0-4-12 0,-18 2-16 16,4-2 2-16,14 0 12 0,-9 0 12 15,9 0-16-15,-8-15 8 0,8 15-10 16,0-14 0-16,0 14 5 0,34-13-41 15,-8 3 38-15,66-16-18 0,-25 9 24 0,13-4-16 16,15-2-13-16,11-3 15 0,10-3 7 16,127-22-9-16,-117 24 14 0,-2 2 8 15,-4 2 13-15,-9-4 86 0,78-12 133 16,-115 21-130-16,-10-2-23 0,-16 5-4 16,-14 3-3-16,-11 2-13 0,-15 1 1 15,-8 9-73-15,-40 0-27 0,6 0-93 16,-10 0-156-16,-44 21-813 0,47-21 48 0,1 0-275 15,3 0 79-15,13 0 253 16</inkml:trace>
  <inkml:trace contextRef="#ctx0" brushRef="#br1" timeOffset="152605.2382">11949 1796 2030 0,'10'-2'49'0,"-10"2"87"0,0 0 86 16,0 0 557-16,0 0-299 0,0 0 30 15,0 0-82-15,0 0-73 0,-20 0 142 16,20 0-303-16,0 15 29 0,0-15 22 16,0 12 17-16,0-3-4 0,0 28 169 0,19-11-273 15,-19 2 3-15,20 3-34 0,-20 5-7 16,36 42 19-16,-25-42-124 0,-11 5-8 15,16-3-17-15,-10-1-37 0,-6 1-54 16,7 18-356-16,-7-34 40 0,4-3-140 16,-4-2-163-16,1-7-292 0,0-3-1330 15,1-7 1321-15,-2 0 368 0</inkml:trace>
  <inkml:trace contextRef="#ctx0" brushRef="#br1" timeOffset="152789.9244">11747 2075 3542 0,'24'26'265'0,"-24"-14"143"15,26 3 130-15,-9 0 211 0,8-3-160 16,40 10 268-16,-25-13-700 0,7-9-110 16,5 9-81-16,4-9-147 0,56 0-965 15,-62-20-9-15,-3 20-359 0,-2-20 197 16,-7 20 200-16</inkml:trace>
  <inkml:trace contextRef="#ctx0" brushRef="#br1" timeOffset="153410.6377">11836 4683 3104 0,'5'-4'279'0,"1"1"162"0,-3 1 123 16,8-4 50-16,16 1 502 15,-9 3-587-15,5 0-27 0,7 2-74 0,7 0-100 16,11 0-125-16,50 0-120 0,-46 0-83 16,-3 0-115-16,-2 0-179 0,-6 0-326 15,15 0-1757-15,-38 18 675 0,-11-18 275 16,-5 0 436-16</inkml:trace>
  <inkml:trace contextRef="#ctx0" brushRef="#br1" timeOffset="159971.1751">6491 2991 794 0,'0'0'76'0,"0"0"78"16,0 0 84-16,0 0 68 0,0 0-5 16,0 0 265-16,0-16-280 0,0 16-2 0,0 0 7 15,0 0 15-15,0-9 238 16,0 9-321-16,0 0 0 0,0 0-53 0,0 0-22 15,-17 0-22-15,17 0 83 0,0 0-94 16,0 0 11-16,0 0 24 0,0 0 26 16,0 0 20-16,0 0 153 0,0 0-203 15,0 0-15-15,0 0-9 0,0 0 2 16,0 0 93-16,0 0-127 0,0 0-10 16,0 0-6-16,0 0 10 0,0 0 1 0,0 0 84 15,0 0-78-15,0 0 3 16,0 0-20-16,0 0-3 0,0 0 14 15,0 0-46-15,0 0-18 0,0 0-2 0,0 0-15 16,0 0 1-16,0 0 4 0,0 0-9 16,0 0 0-16,0 0 0 15,0 0 0-15,0 0 0 0,0 0 0 0,0 0 0 16,0 0 0-16,0 0 0 0,0 0 0 16,0 0 0-16,0 15 0 0,0-15 0 15,0 0 0-15,0 18 0 0,0-3 0 16,0-6 0-16,0 3 0 0,0 3 0 15,0-1 0-15,0 1 0 0,10 22 0 16,-10-21 0-16,0 1 0 0,0-7 0 16,0 9 0-16,0 22 0 0,0-23 0 15,0 1 0-15,0 3 0 0,0-1 0 0,0 6 0 16,0 7 0-16,0-15 0 0,0-2 0 16,0 0 0-16,0 0 0 0,0 17 0 15,0-16 0-15,17-1 0 0,-17 0 0 16,0-4 0-16,0 17 0 0,0-16 0 15,0-1 0-15,0 1 0 0,0-1 0 16,0-1 0-16,0 12 0 0,0-14 0 16,0 1 0-16,0 0 0 0,0-3 0 15,0 11 0-15,0-11 0 0,0-1 0 16,0 0 0-16,0-2 0 0,0-2 0 16,0 1 0-16,0-3 0 0,0 1 0 15,0-2 0-15,0 0 0 0,0 0 0 16,0 0 0-16,0 0 0 0,0 0 0 15,0 0 0-15,0 0 0 0,0 0-206 0,0 0-133 16,0 0-298-16,0 0-241 0,0 0-389 16,0 0-328-16,0 0-949 0</inkml:trace>
  <inkml:trace contextRef="#ctx0" brushRef="#br1" timeOffset="160653.2363">6237 3710 642 0,'-17'0'33'16,"17"0"79"-16,0 0 28 0,-17 0 38 15,17 17-6-15,-10-17 92 0,10 0-156 16,-8 0 31-16,8 0 15 0,0 0 39 0,0 0 26 16,0 0 262-16,-4 0-206 0,4 0 48 15,0 0 32-15,-3 0 44 16,1 0 290-16,1 0-439 0,0 0 9 0,1 0-13 16,0 0 79-16,0 0 28 0,0 0 247 15,0 0-377-15,0 0-28 0,0 0 1 16,17 0 15-16,2 0 129 0,-19 0-256 15,25 0-51-15,-4-19-33 0,1 19 0 16,5 0 0-16,34-16 0 0,-26 16 0 16,3-11 0-16,2 11 0 0,5 0 0 15,42-11 0-15,-45 4 0 0,1 3 0 16,-3-2 0-16,0 0 0 0,-2 0 0 16,27-7 0-16,-35 6 0 0,-4 3 0 15,-1-1 0-15,-1 2 0 0,6-3 0 0,-22 5 0 16,1 0 0-16,-5 1 0 0,-3 0 0 15,-1 0 0-15,0 0 0 0,0 16 0 16,0-16 0-16,0 0 0 0,0 0 0 16,0 15 0-16,0-15 0 0,-16 0 0 15,16 0 0-15,0 0 0 0,0 0 0 16,0 0-382-16,0 0-81 0,0 0-277 16,0 0-127-16,-17 0-284 0,-2 0-1334 15,19 0 1438-15,-27 0 398 0</inkml:trace>
  <inkml:trace contextRef="#ctx0" brushRef="#br1" timeOffset="161236.2157">6234 4045 554 0,'-2'0'56'0,"-1"0"83"16,0 0 350-16,3 0-197 0,-2 0-51 15,2 0 14-15,0 0 13 0,0 0-4 0,0 0 292 16,0 0-317-16,0 0 19 0,0 0-5 16,0 0 67-16,0 0-14 0,0 0 138 15,21 0-282-15,-21 0 19 0,0 0 39 16,27 0 59-16,7-18 266 15,-16 18-324-15,5 0-48 0,5-20-25 16,2 20-5-16,7-19 7 0,38 2 188 0,-33 17-153 16,3-14 13-16,0 14-49 15,0-7-45-15,36 7-43 0,-42 0-61 0,-3 0 0 16,-4 0 0-16,-7 0 0 0,-4 20 0 16,12-20 0-16,-20 0 0 0,-3 14 0 15,-5-14 0-15,2 0 0 0,4 12 0 16,-7-12 0-16,0 7 0 0,-1-7 0 0,2 0 0 15,-2 0 0-15,2 0 0 0,-5 0 0 16,2 0 0-16,-2 0-100 0,0 0-137 16,0 0-798-16,0 0 285 0,0 0-275 15,0 0-210-15,-18 0-136 0,18-18 174 16</inkml:trace>
  <inkml:trace contextRef="#ctx0" brushRef="#br1" timeOffset="162015.1589">6606 4111 1178 0,'11'0'157'0,"-11"0"94"0,0 0 391 15,0-11-358-15,0 11 16 0,0 0 110 0,0 0 104 16,0 0-49-16,0 0 296 0,0 0-528 16,0 0 57-16,0 17-1 0,0-17 56 15,0 15 295-15,0-15-394 0,0 18-22 16,0-5 5-16,0 2 27 0,0 2-29 15,0 24 12-15,13-15-228 0,-13 3-11 16,0 1 0-16,12 4 0 0,-12 35 0 16,9-33 0-16,-9 0 0 0,5 1 0 15,-2-3 0-15,0 0 0 0,2 26 0 16,-2-33 0-16,1-2 0 0,0-2 0 0,1 2 0 16,3 18 0-16,-3-20 0 0,-1 0 0 15,-4 1 0-15,3 2 0 0,1-1 0 16,-1 25 0-16,-2-26 0 0,4-1 0 15,-5-1 0-15,6-3 0 0,0 16 0 16,-2-22 0-16,-2 2 0 0,1-3 0 16,-3-1 0-16,6-3 0 0,-3 9 0 15,-1-9 0-15,0-1 0 0,0 0 0 16,-2 0 0-16,4 3 0 0,-3-6 0 0,0 0 0 16,-1-2 0-16,1 0 0 0,0 0 0 15,-1-1 0-15,0 0 0 16,0-1 0-16,0 0 0 0,1 0 0 0,-1 0 0 15,0 0 0-15,0 0 0 0,0 0 0 16,0 0 0-16,0 0 0 0,0 0 0 16,0 0 0-16,0 0 0 15,0 0 0-15,0 0 0 0,0 0 0 0,0 0 0 16,0 0 0-16,0 0 0 0,0 0 0 16,0 0 0-16,0 0 0 0,0 0 0 15,0 0 0-15,0 0 0 0,0 0 0 16,0 0 0-16,0 0 0 0,0 0 0 15,0 0 0-15,0 0 0 0,0 0 0 16,0 0 0-16,0 0 0 0,0 0 0 16,0 0 0-16,0 0 0 0,0 0 0 15,0 0 0-15,0 0-61 0,0 0-169 0,0-20-235 16,0 20-315-16,-20-16-1789 0,20-10 989 16,0 6 312-16,-23-1 495 0</inkml:trace>
  <inkml:trace contextRef="#ctx0" brushRef="#br2" timeOffset="191917.4958">20162 4818 688 0,'0'0'-9'0,"0"0"32"0,0 0 13 16,0 0 14-16,-11 0 74 0,11 0 133 15,0 0-125-15,0 0-10 0,0 0 16 16,0 0 10-16,17 0 148 0,-17 0-165 16,0 0-14-16,0-16-28 0,15 16 13 15,-15 0-7-15,0 0 120 0,0 0-112 16,0 0-26-16,0 0-15 0,0 14 0 16,0-14-29-16,0 0 23 0,0 0-54 15,0 0 4-15,0 0-6 0,0 0 0 16,0 0 14-16,0 0-11 0,0 0-4 15,0 0-2-15,0 0 15 0,0 0 7 16,0 0 53-16,0 0-15 0,0 0 15 16,0 0 39-16,0 0-2 0,0 0 14 15,0 0 98-15,0 0-115 0,0 0-50 0,0 0-15 16,0 0 0-16,0 18-37 0,0-18 0 16,0 0-6-16,0 0 13 0,0 0 7 15,0 0-15-15,0 0-11 0,0 0 13 16,0 0-2-16,0 0 12 0,0 0 56 15,0 0 42-15,0 0-29 0,0 0-16 16,0 0 31-16,0 0 3 0,0 0-24 0,0 0 33 16,0 0-84-16,0 0-1 15,0 0-5-15,0 0-16 0,0 0 0 0,0 0-1 16,0 0-9-16,0 0 19 0,0 0 10 16,0 0-43-16,0 0 15 0,0 0-25 15,0 0 14-15,0 0 15 0,0 0 29 16,0 0 11-16,0 0 40 0,0 0-58 15,0 0 38-15,0 0-8 0,0 0-22 16,0 0-7-16,0 0-22 0,0 0 0 16,0 0-6-16,0 0 10 0,0 0 0 15,0 0 11-15,0 0-11 0,0 0-9 0,0 0 19 16,0 0-15-16,0 0 15 16,0 0-8-16,0 0 10 0,0 0 4 0,0 0 15 15,0 0 31-15,0 0-49 0,0 0 2 16,0 0-8-16,0 0 15 0,0 0 13 15,0-18-24-15,0 18-3 0,0 0-17 16,0 0 8-16,0 0 9 0,0-16-18 16,0 16 1-16,0-11 2 0,0 11 23 15,11-11-4-15,-11 11 40 0,0-8 54 0,0 1-54 16,0 4-9-16,0 1-2 16,0-2-5-16,0-1 18 0,0-1-46 0,0 0 10 15,0 3 15-15,0-2-32 16,0-1 2-16,0 0-7 0,0 0-5 15,0 3 6-15,0 0-33 0,0 1 26 0,0-4 2 16,0 0 29-16,0 1-32 0,0 2 15 16,0 3-1-16,20-6-5 0,-20 0 33 15,0 6-13-15,0 0-2 0,0-3 4 16,0 2-12-16,0-4 2 0,0 3-20 16,0-1-8-16,0 0 16 0,0-1-3 15,0-1 4-15,0-5 12 0,0 3-13 16,0 2-16-16,0 0-1 0,0-2 14 15,0-1 12-15,0 5-1 0,0-1-8 0,0 1-3 16,0 1 14-16,0-2-2 16,0-2 48-16,0 4-40 0,0-1-8 0,0 0-17 15,0 0 12-15,0-1 4 0,0 1-2 16,0 0-15-16,0 1 3 0,0-1 0 16,0 3 2-16,0-5 1 0,0 5-3 15,0-3-5-15,0 2 12 0,0 0-1 16,0-2 8-16,0 2-12 0,0-2-6 15,0 3 1-15,0-2-6 0,0 2 14 16,0-3 4-16,0 2 17 16,0-1-21-16,0-1-1 0,0 1 9 0,0-6-8 15,0 3 3-15,0 2-6 0,0-3 2 16,0 1-4-16,0-1 2 0,0-3 9 16,0 4-7-16,0 0 5 0,0-1-8 0,0 2-29 15,0-1 24-15,0 1 7 0,0 3 20 16,0-2-19-16,0-1 10 0,0 3-4 15,0-7 32-15,0 6-24 0,0 1-15 16,20-4 10-16,-20 1-5 0,0-1 10 16,0 3-5-16,0-2-5 0,0 0 10 15,14 1-9-15,-14-1-9 0,0-3 7 16,0 4-4-16,0 1 5 0,0-3-2 16,0 3-5-16,0-6 2 0,0 6-5 15,0-4 11-15,0 1 3 16,0 1-5-16,0-1 5 0,0-7 0 0,0 6-2 0,0 0 2 15,0-1-3-15,0 3 4 0,0-7-3 16,0 6-11-16,0 1 9 16,0 1-7-16,0-1 5 0,0 0 4 0,0 0-23 15,0 2 14-15,0-1-3 0,0 1 5 16,0-1 4-16,0-4-1 0,0 3 5 16,0 1-12-16,0 0 3 0,0-1 1 15,0 1-2-15,0-4 11 0,0 5-6 16,0-3 1-16,0 3-13 0,0-1 13 0,0-4-13 15,0 1 10-15,0 4-23 0,0-3 14 16,0 3 11-16,19-4-4 0,-19-2 25 16,0 4-25-16,0-1 3 0,0-1 2 15,0 1 0-15,0-2-6 0,0 5 6 16,0-4-1-16,0 5 1 0,0-3 1 16,0 1-5-16,0 0-6 0,0 0 7 15,0 0 1-15,0 2-12 0,0-3 8 16,0 0 2-16,0 0-8 0,0-1 6 15,0 0-15-15,0 2 19 0,0-2 18 16,0-7-2-16,0 7-3 0,0-3-8 0,0 0 1 16,17 3 10-16,-17-7 27 15,0 9-21-15,0-3-13 0,0 0-6 16,0 5-2-16,0-3-5 0,0-10-8 0,0 10 6 16,0-3 6-16,0 2-2 0,0 0 5 15,0-7-2-15,0 7-6 0,0 2 0 16,0-3 5-16,0 3 0 0,0 0 2 15,0-4-21-15,0 3 16 0,0 2 2 16,0-2 21-16,0-1-17 0,0-6-20 16,0 7 16-16,0-3-4 0,0 3-1 0,17 0 28 15,-17-1-31-15,0-7 9 0,0 3 0 16,0 1-2-16,0 1 1 0,0-1-7 16,0-9-6-16,0 10 11 15,0 0 1-15,0 5 0 0,0-2 1 16,0-2 1-16,0-1 11 0,0 5-1 0,0 0-1 15,0-1 1-15,0-2-4 16,0-2 1-16,0 4-6 0,0-1-19 0,0-1 17 16,15 0-2-16,-15 1 0 0,0-4 22 15,0 3-18-15,0 1 2 0,0 0-7 16,0 0 2-16,0-8-2 0,0 7 3 16,0-2 3-16,0 2 1 0,0-2 5 15,0-2 2-15,0-4 10 0,0 5-14 0,0 2-3 16,0-4 7-16,0 0-1 0,0-10-3 15,0 11-4-15,0-1 0 0,0 0-3 16,15 1 5-16,-15 1-5 0,0-5 6 16,0 5-2-16,0 5-6 0,0-3 7 15,0 5-12-15,0-5 31 0,0 5-1 16,0 1 16-16,0 0-23 0,0 0-8 16,0 0-14-16,0 0-2 0,0 0 11 15,0-22 4-15,0 22 0 16,0 0 5-16,16-21 12 0,-16 6-16 15,0 15-3-15,14-27 11 0,-14 20-16 16,10 3 2-16,-10 0-3 16,0-4 5-16,5 4 2 0,-5 2-3 0,0-1-21 15,3-1 17-15,-3 4-7 0,4-6 16 0,-4 4-9 16,3-2 1-16,-1 4 4 0,1-5 0 16,2-4 0-16,-3 6 1 0,-1-1-1 15,0-1 4-15,1 1 0 0,-2 0-4 16,0-3-3-16,0 3-4 0,0 0 3 15,0 0-6-15,0 1 10 0,16-9 2 16,-16 5-19-16,0 2 16 0,0-2-7 0,14 1 5 16,-14 0 23-16,11-6-3 0,-11 7-29 15,0-5 9-15,6 3-7 0,-6 1 1 16,4-10 17-16,-4 12-9 0,0-1 0 16,0 2 10-16,0-1-14 0,0 0-3 15,0-9-11-15,0 8 13 0,0-1 3 16,0 1 2-16,0-4 1 15,0 0 2-15,0 3 0 0,0 2 1 0,0-2 8 16,0 2-6-16,0-4 1 0,15-6-19 16,-15 4 19-16,0 1-11 15,14 0 13-15,-14 1-17 0,10-9 0 0,-10 14 23 16,0-2-21-16,0 3 0 0,4-1 0 16,-4 3-11-16,4-4 12 0,-4 0 21 15,2-4-21-15,0 5 1 0,2 1 1 0,3-8-23 16,-5 5 23-16,2 1-4 0,-3 1 5 15,5-4-1-15,-2 2 0 0,6-10 5 16,-7 6-14-16,1 2 7 0,-1-1-3 16,3 3 4-16,-2-8 5 0,-3 10-7 15,1 1-14-15,0-1 15 0,-2 1-5 16,2 1 2-16,2-1 28 0,-2 0-20 0,0-3 3 16,1 0-15-16,1 2 8 15,5-9 9-15,-4 3-9 0,1 4-2 0,1-5 1 16,0 3-11-16,-1 0 10 15,8-8-1-15,-9 8 4 0,0 3-3 16,1 0 3-16,-2 0-4 0,5-2-12 16,-5 2 17-16,-1 0 3 0,2-1-7 15,0 1 27-15,-2-3-26 0,7-3-6 16,-5 4 4-16,-1 1 2 0,0 1-1 0,0 2-5 16,2-3 2-16,-4 4-8 0,-1 1 31 15,2 0-22-15,-2-1 6 0,3-1 22 16,2-5-30-16,-3 4 9 0,1 1-12 15,2-2 9-15,-3 1 2 0,5-3-6 0,-5 5 0 16,1-1 0-16,-1 0 2 0,0 0 4 16,1 1-7-16,2-3 7 0,-2 2-1 15,-1 0-1-15,1-1 6 0,0-1-2 16,5-3 14-16,-1 2-22 0,-1-2 8 16,2-1-16-16,1-2 8 0,-1 3 3 15,12-8 18-15,-12 6-21 0,-2 4-1 16,0 1-17-16,0 2 19 0,4 2 0 15,-7 0 4-15,-1 0 0 0,1 0 4 16,-1 0 1-16,-2 0-1 0,3 0 4 16,-1 0-9-16,-1 0 10 0,0 0-4 15,0 0 6-15,6 0 0 0,-6 0-11 16,3 0 1-16,-3 0 3 0,4 0-5 16,-2 0 3-16,3 0-12 0,-3 0 3 0,0 0 3 15,-1 0 6-15,4 0 0 0,0 0 6 16,-2 0-3-16,0 0 10 0,-2 0 23 15,1 0-22-15,1 0 3 0,5 0-5 16,-3-18 4-16,2 18-1 0,2 0-10 16,1 0-3-16,14-16 8 0,-14 16-11 15,-1-10-1-15,2 10-4 0,-5 0 9 0,0 0 4 16,3 0 26-16,-7 0-16 16,0 0-13-16,0 0 10 0,-1 16 11 0,0-16 22 15,-3 0-8-15,1 0-19 0,-1 0 7 16,0 0 3-16,1 0-3 15,-1 0-10-15,0 0 6 0,2 0 1 0,-2 0-4 16,3 0-1-16,4 0 2 16,-3 0-18-16,1 0-6 0,3 0 0 0,-3 0 0 15,8 0 0-15,-8 0 0 16,1 16 0-16,-2-16 0 0,-2 0 0 0,1 0 0 16,0 0 0-16,-3 9 0 0,1-9 0 15,0 0 0-15,-1 0 0 0,0 0 0 16,0 0 0-16,0 0 0 0,0 0 0 15,0 0 0-15,0 0 0 0,0 0 0 0,0 0 0 16,0 0 0-16,0 0 0 0,0 0 0 16,0 0 0-16,0 0 0 0,0 0 0 15,0 0 0-15,0 0 0 0,0 0 0 16,0 0 0-16,0 0 0 0,0 0 0 16,0 0 0-16,0 0-115 0,0 0-543 15,-22 0-57-15,22 0-229 0,0 0-355 16,-24 0-356-16,24 0 322 0</inkml:trace>
  <inkml:trace contextRef="#ctx0" brushRef="#br2" timeOffset="209662.7975">21062 2571 504 0,'0'0'23'0,"0"0"33"16,0 0 41-16,0-12 53 0,0 12 70 16,0 0-32-16,0 0 7 0,0 0 91 15,0 0-143-15,0 0-12 0,0 0 29 0,0-10 22 16,0 10 214-16,16-5-226 15,-16 0 21-15,0 3 20 0,15 0 24 0,-15 0 28 16,0 1 143-16,9-1-263 0,-9 2-41 16,0 0-29-16,0 0-15 0,0 0 12 15,0 0-75-15,0 0 35 0,0 0 7 16,0 0-6-16,0 0 46 0,0 0 34 16,0 0-23-16,0 0-12 0,0 0-14 15,0 0 7-15,0 0 41 0,0 0-33 16,0 0 16-16,0 0 35 0,0 0-42 15,0 0-1-15,0 0 53 0,0 0-59 16,0 0-17-16,0 0 8 0,11 0-11 16,-11 17 49-16,11-17-72 0,-11 0 10 15,9 0 1-15,-1 12-3 0,-1-12-8 16,5 0 6-16,-4 0-12 0,2 8-18 16,-3-8-13-16,0 0 38 0,8 0 19 0,-6 4 8 15,-2-2-23-15,0 1 15 16,0-1-10-16,-1 0-8 0,6 7 32 15,-5-3-36-15,1 0-12 0,-2-2 0 0,0 3-5 16,10 2 25-16,-8-4-30 16,1-2 1-16,-1-2-17 0,3 1 13 0,-3 0-2 15,12 2 13-15,-12-3-11 0,0 1 8 16,1-2 3-16,-3 3 0 0,4-1 27 16,-6-2-29-16,0 0 2 0,0 3 2 0,2-1-5 15,0-1-3-15,8 5 4 0,-3-4-18 16,0-2-5-16,1 3 1 0,3-3 5 15,17 2 3-15,-15-1-16 0,-1 0 12 16,2 0 4-16,-3-1 0 0,1 1 1 16,13 5-3-16,-18-4-2 0,-1 1 8 15,1 2 12-15,0-1 4 0,8 8 9 16,-10-7-32-16,0 0-1 0,2 1 1 16,-1 2 8-16,-1-3-4 0,11 4 3 15,-12-3-12-15,5-3 10 0,-2 1-9 16,1-1-1-16,15-2 11 0,-14 2 9 15,0-2-8-15,1 1 7 0,-1 0 21 16,-1 1 10-16,11 1 80 0,-11 1-87 0,-1 0 3 16,-1 0-17-16,3 0-5 0,3 8-6 15,-6-5-13-15,-2-1 1 0,1-1-1 16,0-3 4-16,5 3-6 0,12 2 5 16,-11-6-2-16,2 0-12 0,0 0 8 15,0 2 6-15,14-1 2 0,-19-1-7 16,1 0 6-16,-1 1-1 0,-2-1 6 0,1 4 2 15,8 0-1-15,-9-1 4 0,1 1-6 16,-2-1 17-16,3-1-3 0,11 7-10 16,-13-6-15-16,1 0 0 15,4-1 22-15,-1-1-13 0,3-1 4 0,31 6 0 16,-19-3 28 0,-16-5-17-16,0 4-13 0,-1-2-9 0,-1 1 0 15,-2-1 0-15,14 6 0 0,-13-4 0 16,4 2 0-16,0 1 0 0,-1-2 0 15,15 4 0-15,-15-4 0 0,4 2 0 16,-1-3 0-16,0 0 0 0,0-1 0 16,20 4 0-16,-18-1 0 0,1-3 0 0,-2 0 0 15,1-1 0-15,15 3 0 16,-17-3 0-16,-3 1 0 0,4 2 0 0,0-1 0 16,0-1 0-16,17 6 0 0,-15-4 0 15,1 1 0-15,2 0 0 0,-5-3 0 16,19 7 0-16,-19-8 0 0,0 3 0 15,0-1 0-15,0 0 0 0,0-4 0 16,14 3 0-16,-15-2 0 0,-2-1 0 16,1 1 0-16,-4 2 0 0,9-3 0 15,-13 0 0-15,0 0 0 0,0 0 0 16,-1 0 0-16,-1 0 0 0,3 0 0 16,-4 0 0-16,0 13 0 0,-2-13 0 15,1 0 0-15,4 0 0 0,-5 0 0 16,-1 0 0-16,2 0 0 0,0 0 0 15,-1 0 0-15,2 0 0 0,-2 0 0 16,0 0 0-16,0 0 0 0,0 0 0 0,2 0 0 16,-3 0 0-16,-1 0 0 15,1 0 0-15,-1 0 0 0,0 0 0 0,0 0 0 16,0 0 0-16,0 0 0 0,0 0 0 16,0 0-32-16,0 0-510 0,0-16-164 15,-15 16-383-15,15-16-347 0,0 16-273 16,-21-17 368-16</inkml:trace>
  <inkml:trace contextRef="#ctx0" brushRef="#br2" timeOffset="211712.9422">7247 3476 2110 0,'0'4'39'0,"-17"1"165"16,17-5-34-16,0 0 1 15,-13 0-12-15,13 0-12 0,-10 0-18 0,1-22 95 16,9 1-110-16,-6 4-11 0,6 1 2 16,0-6 4-16,0-27 114 15,28 20-122-15,-28-2-22 0,31-2-36 16,-9-4-32-16,2 0 0 16,32-38-13-16,-27 37 21 0,3 4-37 0,-1-3-11 0,0 5 26 15,1 3-4-15,24-17 4 0,-30 26-25 16,-1 5-10-16,1 3-2 0,-4 6-2 15,25 4-17-15,-23 2 65 16,1 0-7-16,-2 22 9 0,2-22-7 16,1 32-3-16,26 6 8 0,-24-16 1 0,3-2-2 15,1 1 5-15,0 1-16 0,0-3 8 16,36 27-1-16,-32-22 13 0,-2 2-3 0,0 4 7 16,0 2 0-16,21 37 26 0,-33-33-27 15,0 1-3-15,-5 2-5 0,-2 0 0 16,-5-1-2-16,4 30-3 0,-12-36 11 15,1-5 16-15,-3 1 6 0,0-4 20 16,0-2-5-16,0 12 72 0,-17-18-56 16,17-3 30-16,0-1-23 0,0-4 21 15,0 6-11-15,0-8-70 0,0-2-10 16,0 3 23-16,0-4 17 0,-10 1-21 0,10 5 17 16,0-3-44-16,0 0 26 0,0-1-8 15,0 1 5-15,0 8 53 0,0-5-32 16,0-1 29-16,0-2-17 0,0 3-6 15,0-3-28-15,0 6-27 0,0-5 17 16,0-3-15-16,15-2 11 0,-15 5 0 16,0 0 29-16,0-2-13 0,12 3-23 15,-12-3 25-15,7 4-7 0,-7 3-17 16,15 8 39-16,-11-8-32 0,1-4 20 16,1-1-27-16,-2 3-5 0,0-1 10 15,5 0 9-15,-7-3 10 0,1-1-18 16,-1 1 6-16,-1-2 14 0,1 0 21 15,-2 0-18-15,2-1-3 0,-2-1 7 16,0 0-13-16,1 0 13 0,-1-1 2 0,0-1 8 16,0 0 7-16,0 0 12 0,0 0-40 15,0 0-26-15,0 0 1 0,-18-25 15 16,18 25 2-16,-18-23 9 0,-8-19-27 16,9 18-6-16,-5-5-23 0,-5-4 2 15,3 1 19-15,0 1-4 0,-18-22-25 16,22 31 40-16,4 8-3 0,4 3 11 0,7 4 12 15,-5 2-27-15,6 5 7 0,4 0-1 16,0 0-18-16,0 0 20 0,0 21 5 16,0-3 28-16,25-18-29 15,-25 16 38-15,20-16-34 0,-4 17 27 16,15-6-47-16,-17-11 19 0,4 0-24 16,4 8 10-16,-3-8 0 0,3 5 3 0,16-2 8 15,-21-3-20-15,-3 1 2 0,-1-1 0 16,-5 0-23-16,7 0 15 0,-10 0 18 15,-1 0 11-15,0-17 1 0,1 17-14 16,-2 0-2-16,3-13 20 0,-5 13-6 16,0 0-13-16,-1-12-2 0,1 12-5 15,-1 0 10-15,0 0-11 0,0 0 13 16,0 0 5-16,0 0 1 0,0 0 34 0,0 25-37 16,0-25 3-16,0 21-12 0,0-21 16 15,0 29 16-15,-19 17 20 16,19-24-35-16,-18 19 14 0,18-19-25 15,-18 1-10-15,18 1-60 0,-13-1-122 16,13-2-118-16,-9 8-1249 16,2-20 345-16,7-9 33 0,0 0 396 0</inkml:trace>
  <inkml:trace contextRef="#ctx0" brushRef="#br2" timeOffset="215200.2536">23372 3084 1813 0,'0'3'90'16,"0"-3"61"-16,0 0 147 0,0 0-115 15,0 0-18-15,0 0-8 0,0 0-2 16,-14-20-11-16,14 20 147 0,0-17-125 16,0 17 65-16,0-10 31 0,0 10 22 15,0-12 235-15,0 5-357 0,0 7-20 0,14-7-31 16,-14 7 40-16,0-4 20 0,0 3 147 16,0 1-148-16,0-2-18 0,0 2 1 15,0 0-11-15,0 0 33 16,0 0-113-16,0 0-16 15,0 0-1-15,0 0 5 0,0 0-4 0,0 0 42 16,0 0-51-16,0 0-15 0,0-19-12 0,0 19 29 16,15-18 57-16,-15-1-21 0,0 19-12 15,10-17-4-15,-10 17 8 0,0-17-11 16,0 5 67-16,0 7-68 0,6 0-3 16,-6 0-16-16,0 0 1 0,0-3 16 0,0 2-30 15,3 1-3-15,-1-4-3 0,-1 0-9 16,1-1 4-16,6-15-4 15,-1 13-27-15,-2-3 20 0,2 1 2 0,0-1-4 16,8-11 27 0,-10 14-25-16,2-1 0 0,-2 1 14 0,0 3 1 15,-2 1 8-15,4-9 17 0,-5 10-32 0,1 0-5 16,0 0 5-16,-1 2-9 0,4-10 0 16,-2 6 0-16,0 1 0 0,0 1 0 15,1-1 0-15,0-1 0 0,8-5 0 16,-6 6 0-16,0 1 0 0,0-3 0 15,1 4 0-15,5-7 0 0,-7 6 0 0,-1 4 0 16,2-3 0-16,-2 1 0 16,0 2 0-16,6-8 0 0,-5 8 0 0,1-2 0 15,-2 0 0-15,0 0 0 0,8-3 0 16,-7 7 0-16,0-6 0 0,1 0 0 16,-1 1 0-16,1 3 0 0,4-8 0 15,-7 7 0-15,0 0 0 0,-1 1 0 16,-2 1 0-16,4 1 0 0,0 1 0 0,-2 0 0 15,1 0 0-15,0 0 0 16,3 0 0-16,6 0 0 0,-6 0 0 16,-3 0 0-16,2 0 0 15,1 0 0-15,11 0 0 0,-10 0 0 0,1 0 0 16,0 0 0-16,-2-16 0 0,1 16 0 0,4-14 0 16,-8 14 0-16,-1 0 0 0,-1 0 0 15,-2 0 0-15,0 0 0 16,0 0 0-16,0 0 0 0,0 0 0 0,0 0 0 15,0 0 0-15,0 0 0 16,0 0 0-16,0 0 0 0,14 0 0 0,-14 0 0 16,0 0 0-16,14 0 0 0,-14 0 0 15,0 12 0-15,11-12 0 0,-11 0 0 16,7 0 0-16,-7 0 0 0,3 0 0 0,-3 0 0 16,0 0 0-16,0 0 0 0,0 0 0 15,0 0 0-15,0 0 0 0,0 0 0 16,0 0-107-16,0 0-484 0,14 0-10 15,-14 0-117-15,11 0-243 0,-11 0-192 16,35 0-1395-16,-20 0 1707 0</inkml:trace>
  <inkml:trace contextRef="#ctx0" brushRef="#br2" timeOffset="217790.0232">23934 2380 1004 0,'0'0'69'0,"0"0"73"0,0 0 64 16,0 0 45-16,0 0 2 0,13 0 201 16,-13 0-243-16,0 0 4 0,0 0 19 15,0 0 36-15,0 0 16 0,8 0 225 16,-8 0-299-16,4 0-19 0,-1 0-31 15,2 0-9-15,4 0 57 0,-4 0-112 16,1 0-25-16,0 0 28 0,4 0-52 16,-2 0 11-16,7 0 85 0,-5 0-30 15,-1 0-64-15,0 9-33 0,0-9 5 16,6 5-27-16,-8-5 16 0,3 5 13 0,-2-3-22 16,0 0 11-16,2 2 0 0,12 7-16 15,-10-8 8-15,1 0-15 0,0-3 0 16,1 5 29-16,11 4 65 0,-12-9-15 15,1 7-6-15,-1-4-10 0,2-1-13 16,-1 4-13-16,15-4-12 0,-14-1-18 16,-2-1-6-16,3 0 19 0,-3 0-28 15,13 0 12-15,-14 0-2 0,2 0 2 16,-1 0 10-16,5 0 14 0,-1 0-12 16,21 0 23-16,-19 13-36 0,2-13 23 15,2 0 2-15,-3 0 25 0,17 15 84 16,-19-15-71-16,-1 9-21 0,0-9-10 0,-2 9-1 15,-1-4-8-15,12-2 7 16,-14-3-22-16,4 2-1 0,-2 0-6 0,1-2 6 16,18 0 9-16,-15 0 1 0,1 0 1 15,1 0 4-15,1 0 4 0,-2 0 8 16,23 0 65-16,-22 0-52 0,0 0-23 16,-3 16 3-16,0-16 2 0,11 11 41 15,-17-11-55-15,1 9-2 0,1-9 7 16,-2 0-24-16,2 0 15 0,18 8-5 0,-14-8 7 15,1 3 0-15,5-3-1 0,-5 5 3 16,30-1 34-16,-26-4 6 0,0 0 9 16,0 3 1-16,-1-3 15 0,-3 4-6 15,20 3 62-15,-23-2-76 16,4 0-17-16,-4 0 3 0,3 2 5 0,21 3 6 16,-17-5-43-16,-1-2 0 0,0 0-4 15,3 2-5-15,3-2 26 0,27 0-16 16,-27 0 0-16,2-1-20 0,-3 0 11 15,1 1 4-15,19-3 15 0,-24 3-10 16,-5 3 8-16,0-1-1 0,-2 0 7 16,1 2 11-16,11 8 30 0,-14-7-32 15,3-2-3-15,0 1-3 0,4 1 2 16,18 2 3-16,-17-6-6 0,1 1-11 0,3-2 11 16,-1 1-15-16,-1-3-8 0,15 6 0 15,-17-6-2-15,-2 2 0 0,-1-2 0 16,-1 3 0-16,14 2 0 0,-14-4 0 15,0 0 0-15,0 2 0 0,1 2 0 16,-2-2 0-16,23 6 0 0,-20-4 0 16,2 0 0-16,-3-2 0 0,0 2 0 15,19 1 0-15,-20-4 0 0,-2 1 0 16,1-1 0-16,2-1 0 0,-4 1 0 16,13-3 0-16,-16 2 0 0,3-1 0 15,-4 1 0-15,3 1 0 0,12 4 0 16,-11-4 0-16,-1 1 0 0,2-1 0 0,-2 0 0 15,1-2 0-15,11 3 0 0,-15-1 0 16,1-1 0-16,-2 1 0 0,-2-2 0 16,6 3 0-16,-6-2 0 0,3-2 0 15,-2 2 0-15,1-1 0 0,12 3 0 16,-11-2 0-16,-1 1 0 0,1 0 0 16,-4 1 0-16,1-3 0 0,3 1 0 15,-6-1 0-15,0 0 0 0,0-1 0 0,1 0 0 16,4 0 0-16,-2 0 0 15,0 0 0-15,-1 0 0 0,1 0 0 0,0 0 0 16,0 0 0-16,-3 0 0 0,-4 0 0 16,2 0 0-16,-2 0 0 15,0 0 0-15,0 0 0 0,0 0 0 0,-27 0 0 16,27 0 0-16,-20 0 0 0,0 0-82 16,20-14-118-16,-16 14-142 0,16 0-293 15,0 0-160-15,-9-12-1896 0,9 12 1279 16,0-13 240-16</inkml:trace>
  <inkml:trace contextRef="#ctx0" brushRef="#br2" timeOffset="219230.275">27007 2859 332 0,'0'0'9'0,"0"0"11"0,0 0 4 16,0 0-1-16,0 0 14 0,0 0-19 0,0 0 66 15,0 0-19-15,0 0 51 16,0 0 38-16,0 0 35 0,0 0 231 16,17 0-238-16,-17 0-5 0,0 0-41 0,14 0 39 15,-14 0-2-15,0 0 106 0,0 0-127 16,0 0 34-16,0 0 28 15,0 0 39-15,0 20-31 0,0-20 80 16,0 0-170-16,0 17-23 0,20-17 15 0,-20 0-13 16,0 12 70-16,14-12-120 0,-14 0 6 15,0 9-3-15,0-9-2 0,0 0-21 16,0 4 51-16,0-4-52 0,0 1 47 16,0-1-40-16,0 0-3 0,0 0 6 0,0 0 9 15,0 0-11-15,0 0 2 0,0 0 25 16,0 0 16-16,0 0 138 0,0 0-104 15,0 0 4-15,0 0 26 16,0 0 7-16,0 0 71 0,0 0-166 0,0-17-52 16,0 17 3-16,0-13 9 0,0 13-17 15,0-26-9-15,0 15 5 0,0 0 0 16,0 1 38-16,0 1-32 0,0-12 17 16,0 11-2-16,0 1 20 0,0 0-4 15,15 0 1-15,-15-3-13 0,14-10 5 16,-14 10-26-16,0 0-9 0,7-3-2 15,-7 3-5-15,11-17 10 0,-6 15-4 0,-3-1 1 16,4 0-7-16,-3-1 4 0,3 4-11 16,1-16 16-16,0 14-5 0,-2 2 15 15,-1-2-19-15,1 3 7 0,5-11 25 16,-2 11-25-16,-6 1-10 0,4-1-7 16,-1 0-5-16,-1 2 21 0,3-8 23 15,-5 9-20-15,1 2-1 0,1 1-4 16,-1 2-2-16,-1-2-11 0,0 1 10 0,2 1 7 15,-4-1 8-15,2 1-12 0,-2 0 3 16,0-6 0-16,0 2-6 16,0 4 6-16,0 0 0 0,0-2-5 0,0 1 16 15,0 2-14-15,0 2 5 16,17 0-9-16,-17-3 3 0,0 3 13 0,19 0-8 16,-5 0 5-16,-14 0-13 0,15 0 7 15,-7 0 0-15,7 0 11 16,-11 0-12-16,1 0 2 0,-1 0-14 0,0 0 14 15,-1 0 0-15,0 0 2 0,-1 0 2 16,-2-18-3-16,0 18 2 0,0 0 2 16,2 0 2-16,-2 0-9 0,0 0 3 15,0 0-8-15,0 0 7 0,0 0 0 16,0 0-23-16,0 0 25 0,0 0 1 0,0 0 21 16,0 0-20-16,0 0 24 0,0 0 12 15,0 0 8-15,0 0 5 0,0 0-8 16,0 0-11-16,0 0 6 0,0 15-35 15,0-15-4-15,13 0-2 0,-13 0-4 16,0 0-82-16,0 0-46 0,0 0-161 16,0 0-232-16,0 0-363 15,10 0-380-15,-1-17-1612 0</inkml:trace>
  <inkml:trace contextRef="#ctx0" brushRef="#br2" timeOffset="221111.4361">27341 2301 591 0,'16'-16'106'0,"-16"16"60"0,0-14 76 16,0 14-7-16,0 0 23 0,0-10 241 15,0 5-272-15,0 5 15 0,0 0 40 16,0 0 66-16,0 0 57 0,0 0 368 15,20 0-470-15,-20 15-56 0,0-15-82 16,16 0-23-16,2 0 46 0,-18 0-98 0,20 0-21 16,-9 0-7-16,1 0 28 15,-1 0-60-15,14 0 122 0,-9 0-81 0,-2 0 45 16,1 0-41-16,3 18 12 16,17-18 1-16,-19 16-46 15,6-16-9-15,1 14 26 0,0-5 4 0,7 1-5 16,33 11 26-16,-26-13-59 0,5-3-8 15,4 1-4-15,8 0 39 0,57 4 128 16,-52-5-53-16,2 5-13 0,2 0-15 0,0 2 12 16,-3 2-14-16,51 13 63 0,-57-13-95 15,-5-1-20-15,1 1 6 0,-8-1-7 16,43 7 7-16,-47-11-24 0,3 0 3 0,0 0 8 16,-1 1 34-16,1-3-35 0,42 6 11 15,-45-10-48-15,0 3 0 0,-2 1 0 16,-4-3 0-16,21 3 0 0,-33-3 0 15,-3-1 0-15,-4 3 0 0,-3-3 0 16,-6-3 0-16,4 2 0 0,-8-1 0 16,0 1 0-16,0-2 0 0,0 0 0 15,0 0 0-15,0 0 0 0,0 0 0 16,0 0 0-16,0 0 0 0,0 0 0 16,0 0 0-16,0 0 0 0,0 0 0 15,18 0 0-15,-18 0 0 0,0 0 0 16,0 0 0-16,0 0 0 0,0 0 0 0,0 0 0 15,0 0 0-15,0 0 0 0,0 0 0 16,0 0-41-16,0 0-123 0,-13 0-138 16,13 0-855-16,0 0 373 15,0 0-263-15,0 0-226 0,0-16-87 0,15 16 260 16</inkml:trace>
  <inkml:trace contextRef="#ctx0" brushRef="#br2" timeOffset="227676.2711">20872 13413 1274 0,'0'5'97'16,"0"1"-37"-16,-18-2 20 0,18-4-17 16,0 0 53-16,0 2 28 0,0-2 121 15,0 0-109-15,0 0 26 0,0 0 55 16,0-17 74-16,0 17 73 0,0 0 454 16,0-16-483-16,0 16-69 0,0 0-93 15,0 0-20-15,0 0 39 0,0 0-147 16,0 0-18-16,0 0-23 0,0 0-11 15,0 0 4-15,0 0 18 0,0 0-35 16,0 0 6-16,0 0 5 0,0 0-14 16,0-18 122-16,0 18-37 0,17-17 72 15,-17 17-22-15,0-14-5 0,0 14-7 16,0-13 1-16,0 1-83 0,8 12-10 16,-8-12-9-16,0 6 3 0,0-2-2 15,0 5-11-15,0 0-7 0,0-1 3 16,0 0-1-16,0 1 3 0,0-6 37 0,0 4 11 15,0-2 3-15,0-1 17 0,0 0 22 16,0-8 80-16,0 10-106 0,0-3-11 16,0 1-17-16,0 0 13 0,0-1-13 15,0-7 2-15,0 6-40 0,0-1-5 16,0 2 8-16,0-2-11 0,0-7 1 16,0 7-9-16,0 0 15 0,0 3-1 0,0-2 7 15,0 0 14-15,0-9 74 16,0 9-21-16,16 0 12 0,-16 2-2 0,0-1-6 15,0-8 17-15,13 10-75 0,-13-4-13 16,0 4-8-16,0-3-1 0,5 1-11 16,-5-11 10-16,0 12 3 0,0-1 4 15,0 0-11-15,0-1-4 0,0-7-5 16,0 9 11-16,0-2 5 0,4 3 5 16,-4-2-16-16,2 1 13 0,-2-6 23 15,0 7-22-15,0 1-11 0,0 1 1 16,0-1-16-16,0-4 8 0,0 5-1 15,0 0-8-15,0-3-8 0,0 2-11 16,0-4-1-16,0-8-12 0,0 10 36 0,0-2 13 16,0-2-5-16,0 2 0 0,14-9-13 15,-14 11 23-15,0-4-5 16,0 3 10-16,0 1-4 0,9-3-4 0,-9-5-8 16,0 5 14-16,0 2-6 0,0-2 0 15,0 1 7-15,0-9 12 0,0 9-17 16,0-1-2-16,0 1-12 0,0 1 12 15,0-1 6-15,0-8-3 0,0 7-2 0,0 1-4 16,0 0 4-16,0 1-1 16,16-9 12-16,-16 8-18 0,0 0 13 0,0 0-7 15,12-1 4-15,-12 2 9 0,0-14-29 16,5 12 10-16,-5 1 4 0,0 1 37 16,0-1-35-16,2-8 6 15,-1 11-20-15,0-1 16 0,1 0 2 0,0 1-5 16,5-9 1-16,-4 7 3 0,2 1 1 15,-1-1-6-15,-1-1 11 0,3 0-4 16,1-9-6-16,-2 8 5 0,-2 1 2 16,-1 0-2-16,0 0-9 0,2-10 3 15,-4 11 4-15,2 0 6 0,-1 1-11 16,1-2 4-16,2 1 3 0,1-8 7 0,0 9-9 16,-1-1 2-16,0 1-4 0,1-1-3 15,5-8 21-15,-3 8-12 0,-2-1 5 16,0 0-10-16,-1-2-13 0,1 3 19 15,3-11-8-15,-3 10 5 0,-2-1-12 16,1-2 12-16,0 2-8 16,-1-15 3-16,-1 14-1 15,0 0 7-15,3-2-2 0,-5 3 0 0,3-1-2 0,3-9-7 16,-4 12 8-16,1-1 8 0,1 1-7 16,-4 3 26-16,6-10-10 0,-3 7-10 15,-1 3-16-15,1-1 14 0,-1-1-7 0,1-1 30 16,1-6-39-16,-4 8 15 0,1 0-32 15,1-1 29-15,1-1 1 0,8-8 0 16,-5 5-3-16,1 3 3 0,0-2 1 16,-2 3-8-16,4 0 2 0,3-7-1 15,-8 6 5-15,2 2 2 0,1-1-4 16,1 3 7-16,7-10-15 0,-8 9 7 16,0-1-5-16,0 1 18 0,0-1-16 15,0-1 7-15,5-13 7 0,-6 13-5 16,-1-4-6-16,0 3 8 0,1-5-29 0,3-4 14 15,-6 11 8-15,-2 0 2 0,2 3 0 16,-1 1 3-16,0-1 0 0,1 0-2 16,-3 2 0-16,2-1-3 15,2 0-5-15,-1 0 17 0,7-5 15 16,-5 2 8-16,-1 0-26 0,1 1 4 16,1-1-8-16,0 0-12 0,4-7 9 0,-7 7-4 15,0 0 3-15,1 2 1 0,-2 0-12 16,2 0 45-16,-2 3-33 0,-2 1 5 15,2 0-44-15,0 0 38 0,1 0-4 16,5 0-1-16,-4-20-2 0,1 20-3 16,3 0 2-16,0-19 1 0,6 1-10 15,-5 18 9-15,-2-18 4 0,-2 18-2 16,2-17 6-16,-3 17-6 0,6-11 10 0,-6 2-5 16,-1 9-5-16,0-4-10 0,0 1 17 15,6-2-9-15,-7 5 13 0,4 0-9 16,-2 0 6-16,-1 0-5 0,4 0 2 15,5-21-1-15,-7 21 27 0,0-21-28 16,0 21 4-16,-1 0 3 0,4-14-19 16,-4 14 11-16,-2 0 0 0,1 0 7 15,0 0 0-15,1 0 3 0,4 0-10 16,-6 0 1-16,3 0 1 0,0 0 3 16,-2 0 5-16,7 0 4 15,1 0-20-15,-2-15 4 0,-5 15 11 16,-2 0-4-16,0 0 0 0,1 0-1 15,4 0 5-15,-5 0-3 0,0 0 1 16,0 0-6-16,1 0-1 0,1 0 12 16,-3 0-1-16,-1 0 11 0,2 0-4 15,0 0 6-15,1 0 12 0,-1 0-29 16,1 0 0-16,1 0 2 0,0 0 1 16,2 0 9-16,3-13 4 0,-5 13 3 15,1 0 16-15,-1-8-16 0,-1 8 32 0,6 0-20 16,-5 0-4-16,0 0-31 0,-1-7 16 15,0 7-6-15,-1 0-5 0,2 0-2 16,-2 0-2-16,-1 0 0 0,1 0 0 16,-2 0 0-16,2 0 0 0,-2 0 0 15,1 0 0-15,0 0 0 0,3 0 0 16,-1 0 0-16,3 0 0 16,-3 0 0-16,2 0 0 0,0 0 0 0,-2 0 0 15,1 0 0-15,-2 0 0 0,1 0 0 16,1 0 0-16,-1 0 0 0,0 0 0 15,2 0 0-15,-2 0 0 0,-1 0 0 16,0 0 0-16,-2 0 0 0,0 0 0 16,0 0 0-16,0 0 0 0,0 0 0 15,0 0 0-15,0 0 0 0,0 0 0 16,0 0 0-16,0 0 0 0,0 0 0 0,0 0 0 16,0 0 0-16,0 0-81 0,0 0-143 15,0 0-252-15,0 0-320 0,0 0-403 16,-16-22-1819-16,16 2 1766 0,0 4 483 15</inkml:trace>
  <inkml:trace contextRef="#ctx0" brushRef="#br2" timeOffset="229497.2585">21986 11018 1283 0,'0'0'87'0,"0"0"225"0,0 9-73 0,0-9-44 15,0 5-8-15,0-2-7 0,0 1-1 16,0 1 241-16,0-2-145 0,0-3 34 16,0 3-4-16,0-3 27 0,0 0 117 15,0 0-281-15,0 0-65 0,19 0-8 16,-19 0 1-16,0 0 3 0,11 0 119 16,-11 0-74-16,0 0-31 0,0 0 0 15,9 0 11-15,-9 0 101 0,3 0-107 16,-1 0-7-16,1 0-14 15,0 0-6-15,1 0-17 0,2 0 57 0,-2 0-72 16,4 0-17-16,-3 0-14 0,3 0-9 0,4 0 20 16,-2 0-20-16,3 0 9 15,-2 0 12-15,-3 0 7 0,0 0 12 0,13 0 38 16,-14 0-63-16,-1 0-12 0,0 0 2 16,1 0 21-16,4 0-23 0,-6 0-14 15,0 0-2-15,1 0-4 0,-1 0 9 16,1 0-9-16,6 17 0 0,-4-17 27 15,-2 0-6-15,2 0 19 0,0 14 7 16,10-2 22-16,-13-12-58 0,3 8 4 16,0-8 13-16,-2 7 7 0,0-7 13 15,5 5 32-15,-4-4-55 0,1-1-5 16,-3 2 23-16,2 0-1 0,10 2 32 0,-8 0-69 16,0 1-7-16,2 1 0 0,1 1 0 15,1 0 0-15,9 7 0 0,-11-4 0 16,-1-3 0-16,1 1 0 0,-2-5 0 15,7 6 0-15,-9-4 0 0,1-3 0 16,-1 0 0-16,-1-1 0 0,1 1 0 16,7 1 0-16,-7-3 0 0,2 1 0 15,0 3 0-15,-2-3 0 0,11 7 0 16,-7-1 0-16,-2-2 0 0,1 1 0 16,0 0 0-16,-2 2 0 0,9 5 0 15,-10-8 0-15,-1-3 0 0,-1 1 0 16,2 3 0-16,7-6 0 0,-7 0 0 15,1 0 0-15,0 0 0 0,0 0 0 16,-1 0 0-16,6-16 0 0,-7 16 0 0,-1 0 0 16,1 0 0-16,-1 0 0 15,6 0 0-15,-7 0 0 0,1 0 0 0,0 0 0 16,2 21 0-16,5-21 0 0,-5 16 0 16,-1-16 0-16,2 0 0 0,-1 10 0 15,0-10 0-15,8 0 0 0,-7 0 0 0,0 0 0 16,-1 0 0-16,0 0 0 0,7-15 0 15,-10 15 0-15,0 0 0 0,0 0 0 16,0 0 0-16,0 0 0 0,8 0 0 16,-7 0 0-16,2 19 0 0,-1-19 0 15,0 0 0-15,5 17 0 0,-5-17 0 16,-1 0 0-16,1 0 0 0,1 0 0 16,-1 0 0-16,7 0 0 0,-7 0 0 15,0 0 0-15,-3 0 0 0,3 0 0 16,-2 0 0-16,-3 0 0 0,-1 0 0 15,0 0 0-15,2 0 0 0,-1 0 0 16,3 0 0-16,-2 0 0 0,0 0 0 16,0 0 0-16,0 0 0 0,-1 0 0 15,-1 0 0-15,0 0 0 0,0 0 0 16,0 0 0-16,0 0 0 0,0 0 0 0,0 0 0 16,0 0 0-16,0 0 0 0,0 0 0 15,0 0 0-15,0 0 0 0,0 0 0 16,0 0 0-16,-13 0 0 0,13 0 0 15,0 0 0-15,0 0 0 0,0 0 0 0,0 0 0 16,0 0 0-16,0 0 0 16,0 0 0-16,0 0 0 0,0 0-96 15,0 0-200-15,-19 0-343 0,19-19-1625 0,-24 19 663 16,24-20 192-16,-13 20 376 16</inkml:trace>
  <inkml:trace contextRef="#ctx0" brushRef="#br2" timeOffset="231464.8859">23067 11269 1030 0,'-2'7'179'16,"0"-7"-26"-16,1 0 53 0,0 4-12 15,0-2 27-15,1-2 205 0,0 1-247 16,-1-1 21-16,0 0 18 0,1 0 45 0,0 0 42 15,-4 0 281-15,3 0-294 16,0 0-55-16,0 0-25 0,1 0-35 0,-1 0-57 16,0 0 76-16,1 0-99 0,0 0-5 15,0 0 11-15,0 0 23 16,0 0 159-16,0 0-148 16,0 0-4-16,0-16 7 0,0 16-6 0,0 0 8 15,0-12 57-15,18 12-134 0,-18 0-13 16,0-9-7-16,0 9-14 0,9-14 2 0,-9 11-21 15,0-4-5-15,7 2 11 0,-7-2-1 16,8-1 3-16,-1-5 39 0,-4 6-24 16,1-2-4-16,0 0 11 0,0-1-16 15,6-2 10-15,-7 6-36 0,1-1 7 16,1 3-1-16,-2-2-2 0,3 6-4 0,5-9 4 16,-5 4-1-16,2-3-2 0,-2 1-1 15,2-1-4-15,5-10 5 0,-7 4-3 16,0 4 4-16,-2 2-8 0,-1 2 9 15,0-2 2-15,1-2 24 0,-3 10-21 16,-1 0 10-16,1-3 5 0,0 1-1 16,2-3 32-16,-2 2-35 0,1 1-1 15,0-5-12-15,1 2-2 16,3 1-5-16,3-6 4 0,-2 5-7 0,0-2 2 16,0 0-2-16,0 2 7 0,6-8 9 15,-8 7-8-15,-2 0 0 0,1 2 9 0,-3 1-7 16,2 2 19-16,-2-1 28 0,-1 2-20 15,1-1 4-15,-1 0-6 0,1 0-2 16,5-5 35-16,-1 4-41 16,-1-1 1-16,1-1-13 0,1-1-3 0,0 2-6 15,4-6-3-15,-5 7-8 0,1-4 10 16,-1 4 9-16,-1-1-1 0,3-2 19 16,-5 3-14-16,0 0-4 0,0 2-3 15,-2-2 3-15,1 1-10 0,4-2 1 0,-3 2-1 16,1 0-2-16,1-2 2 0,1 2 0 15,5-4-4-15,-4 2 2 0,-2 3 2 16,1-4 0-16,-1 1 7 0,-1 1-5 16,4-3-2-16,-5 5-2 15,2-2 2-15,-2-1-3 0,1 3 3 0,2 0 0 16,-3 0 2-16,0 0-2 0,0 0 0 16,-2 0 1-16,0 0 1 0,0 0-2 15,0 0 0-15,0 0 0 0,0 0 0 16,0 0 0-16,0 0 0 0,0 0 0 15,0 0 0-15,0 0 0 0,0 0 0 0,0 0 0 16,0 0 0-16,0 0 0 16,0 0 0-16,0 0 0 0,0 0 0 15,0 0 0-15,0 0 0 0,0 0 0 16,0 0 0-16,0 0 0 0,0 0 0 0,0 0 0 16,0 0 0-16,0 0 0 0,0 0 0 15,0 0 0-15,0 0 0 0,0 0 0 16,0 0 0-16,0 0 0 0,0 0 0 15,0 0 0-15,0 0 0 0,0 0 0 16,0 0 0-16,0 0 0 0,0 0 0 16,0 0 0-16,0 0 0 0,0 0 0 15,0 0 0-15,0 0 0 0,0 0 0 16,0 0 0-16,0 0 0 0,0 0 0 16,0 0 0-16,0 0 0 0,0 0 0 15,0 0 0-15,0 0 0 0,0 0 0 0,0 0 0 16,0 0 0-16,0 0 0 0,0 0 0 15,0 0 0-15,0 0 0 16,0 0 0-16,0 0 0 0,0 0 0 0,0 0 0 16,0 0 0-16,0 0 0 0,0 0 0 15,0 0 0-15,0 0 0 0,0 0 0 16,0 0 0-16,0 0 0 16,0 0 0-16,0 0 0 0,0 0 0 0,0 0 0 15,0 0 0-15,0 0 0 0,0 0 0 16,0 0 0-16,0 0 0 0,0 0 0 15,0 0-84-15,0 0-147 0,0 0-237 16,-21 0-1271-16,21 0 474 0,-17 0-278 16,17 0 270-16,-14 0 272 0</inkml:trace>
  <inkml:trace contextRef="#ctx0" brushRef="#br2" timeOffset="235119.8545">23476 10824 1398 0,'-2'0'97'15,"0"0"110"-15,0 0 96 0,1 0 92 16,1 0 26-16,0 0 376 0,-2 0-421 16,0 0-59-16,0 0-64 0,1 0-33 0,0 0-52 15,-1 0 67-15,2 0-131 0,0 0-10 16,0 0 27-16,0 0 37 0,0 0 151 16,25 0-150-16,-25 0-14 15,21-17 12-15,-21 17-3 0,25 0-14 0,-2 0 85 16,-12 0-134-16,-11 0-32 0,15 0 4 15,-15 0 9-15,11 0 73 16,-1 0-81-16,-4 0-9 0,-1 15-10 16,1-15-11-16,12 0 30 0,-8 12-45 0,3-12 9 15,0 0-16-15,1 0 22 0,-1 6-4 16,11-6 2-16,-12 0-30 0,-2 6 13 16,0-1 4-16,-1 0-2 0,8 7 18 15,-7-5-21-15,1 3 1 0,-2-3 2 16,2 0-7-16,-1 2 6 0,10 5-6 0,-13-10 19 15,2 1-12-15,2-1 13 16,-1-1-5-16,13-1 0 0,-13 1-4 16,1-3-7-16,-1 0 4 0,-2 1-1 15,-1 1-6-15,8 2 3 0,-10 1-14 0,0-2 0 16,1 6 0-16,0-1 0 0,8 13 0 16,-7-10 0-16,0 0 0 0,2 1 0 15,0-3 0-15,2 1 0 0,12 5 0 16,-12-11 0-16,2 1 0 0,-1-2 0 0,3 1 0 15,6 1 0-15,-11-2 0 0,-1-1 0 16,-1 1 0-16,0 1 0 0,-1 0 0 16,2 2 0-16,-4 0 0 0,-1-1 0 15,2 2 0-15,-1 1 0 0,4 10 0 16,-4-8 0-16,0-2 0 0,2 1 0 16,-1-4 0-16,3 1 0 0,9-5 0 15,-10-1 0-15,0 0 0 0,-1 0 0 16,1 0 0-16,4 0 0 0,-8 0 0 15,-1 0 0-15,0 0 0 0,1 0 0 16,0 0 0-16,7 19 0 0,-7-19 0 16,6 20 0-16,-3-20 0 0,2 14 0 15,13-2 0-15,-13-12 0 0,1 9 0 16,1-1 0-16,1-8 0 0,1 3 0 0,5-3 0 16,-7 0 0-16,-3 0 0 0,-2 0 0 15,3 0 0-15,-2 0 0 0,-3 0 0 16,-1 0 0-16,-1 0 0 0,-2 14 0 15,0-14 0-15,4 0 0 0,-4 0 0 16,0 8 0-16,1-8 0 0,1 0 0 16,2 4 0-16,-4-4 0 0,3 0 0 15,-3 3 0-15,0-3 0 0,2 0 0 0,-2 0 0 16,0 0 0-16,0 0 0 0,0 0 0 16,0 0 0-16,0 0 0 15,0 0 0-15,0 0 0 0,0 0 0 16,0 0 0-16,0 0 0 0,0 0 0 0,0 0 0 15,0 0 0-15,0 0 0 0,0 0 0 16,0 0 0-16,0 0 0 0,0 0 0 16,0 0 0-16,0 0 0 0,0 0 0 15,0 0 0-15,0 0 0 0,0 0 0 16,0 0 0-16,0 0 0 0,0 0 0 16,0 0 0-16,0 0 0 0,0 0 0 15,0 0 0-15,0 0 0 0,0 0 0 0,0 0 0 16,0 0 0-16,0 0 0 15,0 0 0-15,0 0 0 0,0 0 0 0,0 0 0 16,0-21 0-16,0 21 0 0,0-16 0 16,0-4 0-16,0 20 0 0,0-21 0 15,0 12 0-15,0-1 0 0,0-11 0 16,0 11 0-16,18 1 0 0,-18-3 0 16,0 1 0-16,17-1 0 0,-6-10 0 15,-11 11 0-15,15 0 0 0,-5-1 0 16,0 3 0-16,7-11 0 0,-10 11 0 15,1 1 0-15,0-3 0 0,0 5 0 16,-1-3 0-16,7-9 0 0,-4 9 0 16,-2 1 0-16,-1 0 0 0,0-1 0 0,11-8 0 15,-11 8 0-15,3 1 0 16,-2 1 0-16,1-2 0 0,-1 1 0 0,10-1 0 16,-9 2 0-16,0 0 0 0,-1 1 0 15,2 1 0-15,7-4 0 0,-10 1 0 16,1 1 0-16,-2 3 0 0,3-1 0 15,-4-3 0-15,7-1 0 0,-6 2 0 0,0 2 0 16,-1-1 0-16,0 0 0 0,8-4 0 16,-7 7 0-16,0-2 0 15,-2 1 0-15,3 1 0 0,-1 0 0 0,13-6 0 16,-11 7 0-16,4-1 0 0,1-2 0 16,-2 1 0-16,14-7 0 15,-12 7 0-15,-3-1 0 0,-2-1 0 16,0 2 0-16,-4 0 0 0,3 2 0 0,-5 0 0 15,0 0 0-15,-2 1 0 0,2 0 0 16,3-3 0-16,-3 1 0 0,2 2 0 16,1-4 0-16,0-1 0 0,1 0 0 15,5-5 0-15,-5 4 0 0,-1 1 0 16,1 1 0-16,-2 2 0 0,-1-2 0 16,-2 4 0-16,0 0 0 0,-1 1 0 0,1 0 0 15,0 0 0-15,-1 0 0 0,0 0 0 16,0 0 0-16,1 0 0 0,0 0 0 15,3 0 0-15,-1 0 0 0,0 18 0 16,1-18 0-16,1 0 0 0,0 16 0 16,12-7 0-16,-9-9 0 0,1 11 0 15,4-11 0-15,-1 9 0 0,13 0 0 16,-12-4 0-16,-1 0 0 0,1-1 0 16,1 2 0-16,-3 3 0 0,16 3 0 15,-16-5 0-15,0 0 0 0,-1 1 0 16,2-1 0-16,11 3 0 0,-12-5 0 0,3-1 0 15,-1 0 0-15,2 0 0 16,-1 0 0-16,15 1 0 0,-12-1 0 0,-4 0 0 16,5 0 0-16,-5 2 0 0,16 5 0 15,-14-3 0-15,-2-1 0 16,1-1 0-16,-1 2 0 0,-3-1 0 0,13 10 0 16,-14-9 0-16,5-4 0 0,-5 4 0 15,3-3 0-15,14 6 0 0,-14-8 0 16,0-1 0-16,5 1 0 0,-2-1 0 15,4-2 0-15,16 3 0 0,-22-3 0 0,5 2 0 16,-1 0 0-16,-4 2 0 16,12 7 0-16,-14-6 0 0,0 1 0 0,0 2 0 15,-4 0 0-15,2-2 0 0,11 5 0 16,-11-4 0-16,1-1 0 0,0-2 0 16,1-1 0-16,16 1 0 15,-12-3 0-15,2 0 0 0,1-1 0 0,3 0 0 16,-6 0 0-16,19 0 0 0,-16 0 0 15,-3 0 0-15,1 0 0 0,-1 17 0 16,15-17 0-16,-14 16 0 0,-3-16 0 16,3 12 0-16,-5-12 0 0,16 12 0 15,-16-4 0-15,1-8 0 0,3 5 0 16,-3-4 0-16,1 0 0 0,12-1 0 16,-12 0 0-16,1 0 0 0,-1 0 0 15,-1 0 0-15,13 0 0 0,-14 0 0 0,0 0 0 16,-2 0 0-16,0 0 0 15,-2 0 0-15,7 0 0 0,-10 0 0 0,2 0 0 16,-3 0 0-16,1 13 0 0,3-13 0 16,-5 0 0-16,5 0 0 0,-3 0 0 15,1 0 0-15,-1 0 0 0,5 0 0 16,-4 0 0-16,2 0 0 0,-3 0 0 16,0 7 0-16,1-1 0 0,-1-4 0 15,-2 3 0-15,2-1 0 0,-2-1 0 16,0 2 0-16,2 1 0 0,0-1 0 15,-1-1 0-15,3-2 0 0,-1 4 0 0,9 3 0 16,-6-5 0-16,1-4 0 0,1 0 0 16,-2 0 0-16,-1 0 0 0,7 0 0 15,-8 0 0-15,-1 0 0 0,-3 18 0 16,0-18 0-16,2 0 0 0,-4 0 0 16,0 0 0-16,0 0 0 0,0 0 0 15,0 0 0-15,0 0 0 0,0 0 0 16,0 0 0-16,0-15 0 0,0 15 0 0,0 0 0 15,0-8 0-15,0 8 0 16,0-10 0-16,0 10 0 0,0-7 0 0,0-3 0 16,0 5 0-16,0-1 0 0,0 1 0 15,0 0 0-15,0-7 0 0,0 4 0 16,0 1 0-16,17-1 0 0,-17-1 0 16,0-1 0-16,15-6 0 0,-15 6 0 15,14 4 0-15,-14-2 0 0,9 2 0 16,-3-7 0-16,-6 7 0 0,8-3 0 15,-4 2 0-15,2-4 0 0,-1-1 0 16,6-5 0-16,-4 7 0 0,-2-2 0 16,3 0 0-16,-1 2 0 0,9-7 0 15,-9 6 0-15,1 2 0 0,0 0 0 16,2 2 0-16,-1-2 0 0,10-9 0 16,-8 8 0-16,-2 2 0 0,0 0 0 0,2-1 0 15,3-8 0-15,-6 9 0 0,-1-1 0 16,-1 1 0-16,2-1 0 0,-2-1 0 15,8-4 0-15,-10 8 0 0,3-1 0 16,-4 3 0-16,1 3 0 0,-2-2 0 16,1 3 0-16,-3 0 0 0,0 0 0 15,0 0 0-15,0 0 0 0,0 0 0 16,0 17 0-16,0-17 0 0,0 0 0 16,20 12 0-16,-3-12 0 0,-5 9 0 15,1-9 0-15,3 0 0 0,0 0 0 0,2 0 0 16,20 0 0-16,-23 0 0 15,3 0 0-15,-3 0 0 0,-3 0 0 0,9 0 0 16,-10 0 0-16,-2 0 0 0,3 21 0 16,-2-21 0-16,1 0 0 0,14 16 0 15,-13-16 0-15,6 0 0 0,0 9 0 16,0-9 0-16,26 7 0 0,-22-7 0 16,1 8 0-16,4-6 0 0,-4 3 0 15,2 2 0-15,24 5 0 0,-27-3 0 0,-1-1 0 16,2 1 0-16,-2-1 0 15,22 9 0-15,-21-10 0 0,3 1 0 0,1-2 0 16,3-3 0-16,2 1 0 0,34 1 0 16,-31-4 0-16,3 2 0 0,-4-2 0 15,1 5 0-15,29 3 0 16,-35-4 0-16,2 2 0 0,-5 1 0 0,1-2 0 16,1 0 0-1,19 11 0-15,-24-11 0 0,0 2 0 0,-1 0 0 0,2 1 0 16,20 7 0-16,-21-8 0 0,2-6 0 15,-2 7 0-15,2-1 0 0,-1 0 0 16,17 2 0-16,-25-2 0 0,-3-5 0 16,-1 7 0-16,-1-5 0 0,-1 0-330 15,-9-2-32-15,0-1-296 0,0 0-282 16,0 1-390-16,0-1-356 0</inkml:trace>
  <inkml:trace contextRef="#ctx0" brushRef="#br2" timeOffset="244824.9209">15730 6757 611 0,'0'0'19'15,"0"0"41"-15,0 0 37 0,0 0 28 0,0 0 27 16,0 0 126-16,0 0-182 0,0 12-5 15,0-12 16-15,0 0 33 0,0 0 33 16,0 0 110-16,0 0-178 0,31 0-11 16,-14-19-5-16,7 19 6 0,39-50 80 15,-20 26-71-15,6-7 27 16,12-4 27-16,9-8 27 0,10-4 5 0,102-57 175 16,-79 46-250-16,8-5-47 15,9 0-44-15,4-2-19 16,7-3-3-16,144-72-20 15,-127 63 36-15,6-5-9 0,6-6-8 16,7-7 4-16,181-103-54 0,-167 96 31 0,14-11 3 0,4 4 7 16,6-1 3-16,0 5 1 0,189-89-19 0,-203 104 14 15,-6 4 5-15,-9 10-5 0,-13 1-14 16,-12 8-4-16,113-56-117 0,-143 63 47 16,-11 3-38-16,-12 0 0 0,-9 3-11 15,60-42-89-15,-88 56 176 0,-6-2 7 0,-6 6 28 16,-5 1 22-16,-3 3-16 0,22-23 44 15,-32 30 1-15,-2 0 37 0,-4 4 34 16,-4 1 28-16,-3 5 9 0,7-4 63 16,-20 12-127-16,-2 2-16 0,-3 5-2 15,0 0 2-15,-22 0 10 0,22 0-41 0,-27 24-5 16,27-24-3-16,-28 20-16 0,13-20-2 16,3 20-17-16,-7-2 17 0,19-18 6 15,-10 10-1-15,10-10-7 16,0 0 2-16,0 0-55 0,0 0 7 0,0 0 4 15,26 0 9-15,-26-17 3 0,18 17-40 16,1-19 37-16,-19 19-9 0,14 0-14 16,-14-14-21-16,0 14-6 15,0 0-68-15,0 0 83 0,0 0-19 0,0 0-30 16,0 0-58-16,-24-7-70 0,4 1-285 16,20 1 280-16,-23 0 109 0,23-4 24 15,-17 1 78-15,17 1 78 0,-10-5 117 16,10 7-44-16,-7 4-2 0,7 1 9 15,0 0 22-15,-3 0 157 0,3 0-158 0,0 0-20 16,0 0-25-16,0 0-14 0,0 0-25 16,27 0 13-16,3-18-59 0,-10 18 2 15,6 0-7-15,0-17-1 0,32 17-4 16,-31-14 4-16,-1 14 3 0,-4 0 0 16,-2 0-11-16,-6 0 30 0,-6 23 94 15,-8-23 6-15,0 34-10 0,-30-11-12 16,8 6-19-16,-5 0-26 0,-32 34 10 15,29-30-69-15,0-4-78 0,1 1-152 16,6-1-265-16,-13 15-1080 0,23-28 934 16</inkml:trace>
  <inkml:trace contextRef="#ctx0" brushRef="#br2" timeOffset="247376.2134">16732 6503 1321 0,'0'0'84'0,"0"0"9"16,0 0 11-16,0 0 1 0,-13 0-8 15,13 0-27-15,0 17 41 0,0-17 15 16,0 14 15-16,21 1 78 0,20-5-170 15,-14-10-29-15,10 12-14 0,8-12-6 16,6 10-2-16,75-8 1 0,-53-2 0 16,9 0 2-16,9 0 6 0,8 5-4 15,7-1-2-15,126 11 4 16,-106-4-3-16,4 3-1 0,6 1 0 0,6 1 1 16,146 25 1-16,-145-18-5 0,5 4 5 0,2 3-2 15,1 3 0-15,-1 3 2 16,139 46-14-16,-145-35 22 0,-4 2-25 15,-2 1-1-15,-5 3 0 0,108 58-34 16,-132-56 36-16,-2 3 11 0,-7-1 6 0,-3 3 9 16,-6 1 14-16,70 56 48 0,-85-55-31 15,-4 0 4-15,-4 2 16 0,-6 2 9 16,48 59 64-16,-64-62-96 0,1-1-15 16,-5-3-17-16,-4 0-7 0,-3-2-6 15,27 52-10-15,-37-56 10 0,0-1 12 16,-1 0 0-16,-1-6 20 0,0-1 11 15,18 34 137-15,-21-40-59 0,-1-3 22 0,3-5 1 16,-7-1-22-16,15 31 51 0,-18-32-135 16,-4 1-11-16,-3-3-11 0,0-2-28 15,-5 0 20-15,0 21 10 0,0-24 30 16,0-5-52-16,-27 3 10 0,27-6 0 16,-17 1-14-16,0 13 54 0,17-15 4 15,-15-3 60-15,15 4 32 0,0 0 20 16,0 17 50-16,0-14-178 0,0 3-11 15,30 3-2-15,-30 3 5 0,23-1-5 16,-3 27 0-16,-20-25-20 0,18 2 0 16,-18-3-5-16,9 0-10 0,-9-3 0 15,7 20 11-15,-7-25 22 0,0 0 10 0,0-2-10 16,0 0 14-16,0 20-32 0,0-16-11 16,0 3-14-16,0 4 32 0,0 1-15 15,0 5 25-15,0 35 30 0,0-34-47 16,25 3-4-16,-25-3-27 0,18 3 36 15,-18-4-4-15,15 23-3 0,1-33 14 16,-16-3-5-16,11-3-10 0,-11-3 5 16,15 1 1-16,-15-11 5 0,3-2 1 15,-3 3-17-15,2-5 16 0,-2 1-9 16,0 0 10-16,0 0 0 0,0 4-5 16,0-1 0-16,0 4 16 0,0 1-26 0,0 11 0 15,0-9-32-15,0-1 52 0,0 0-6 16,0-3 1-16,-13 5 10 0,13-10-21 15,0-2-3-15,0 2 13 0,0-2-6 16,0 0-6-16,0-26 7 0,0 26-1 16,0-16 6-16,0 16-20 0,0 0 0 15,0-17-1-15,0 17 26 0,0 0-11 16,0 0 5-16,0 0-15 0,0 0 22 16,0 0-4-16,0 0-8 0,0 0-16 15,-16 0 31-15,16 0-15 0,-15-17 17 16,15-4-15-16,-12 21 0 0,12-25-4 0,-16 10-10 15,9 2 5-15,-6-8 16 0,6 12-21 16,-1 1 18-16,1-1-10 0,2 2-4 16,0 2 26-16,-7-3 0 0,5 5-21 15,4 1 20-15,1 2 5 0,-1 0 1 16,0 0 25-16,1 0-46 0,2 0-17 16,0 0 27-16,0 0-17 0,0 0 17 15,0 18-7-15,17-18-21 0,-17 16 11 16,15-3 22-16,-15 3-17 0,14 9 44 15,4-11-42-15,-8 2-6 0,-1 0 0 16,2-4-1-16,-3 0 12 0,12 5-23 16,-13-12 18-16,0 0-18 0,0-5 29 15,-1 0-6-15,0 0 21 0,0-22-6 16,-5 22-28-16,0 0-33 0,-1-25 46 0,0 25-35 16,0-20 47-16,0-1-33 15,-28 8 11-15,28 0-6 0,-22-2 11 0,22 1 16 16,-40-11-16-16,28 13-6 0,-1 3 0 15,3 1 16-15,3-1-12 0,1 6 7 16,0-5-6-16,6 4 27 0,0 3 0 16,0-1-6-16,0 0 11 0,0-2-33 0,0 3 6 15,22-1-16-15,-22-3 11 0,27 3-5 16,-8-1-15-16,24-4 15 0,-19 5 5 16,-1 1 5-16,-1 0 0 0,0 1 0 15,-2 0-15-15,12 0 5 0,-18 0 10 16,-5 0 6-16,-2 16-6 15,-3-16 0-15,-2 0 4 0,-2 0 1 0,0 0 11 16,-20 13 41-16,20-13-40 0,-24 16 11 16,9 4 44-16,-16-6-47 0,14 3-5 15,3-2-20-15,3 2-37 0,-3 15-354 16,14-18-277-16,0 0-433 0,0 1-123 16,0-9 159-16</inkml:trace>
  <inkml:trace contextRef="#ctx0" brushRef="#br2" timeOffset="248341.7257">14169 7348 1819 0,'0'-6'61'0,"0"-3"213"16,18 4-68-16,-18 0 40 15,0 0 43-15,16 0 73 0,-3-3 376 0,-13 5-419 16,14 1-70-16,-5 2-19 0,3 0-54 16,0 0-7-16,20 29 221 0,-10-13-191 15,-2 5 10-15,3 3-13 0,0 1 2 16,19 38 106-16,-17-34-220 0,-5 0-39 15,-1-5-24-15,0-1-11 0,0-4-2 0,14 7 6 16,-20-18 1-16,1-4-10 0,-1-4-2 16,-2 0 5-16,12-44-17 0,-16 18-13 15,-3-4-10-15,4-6-25 0,-8-4-14 16,0-4-21-16,0-47-37 0,-19 48 104 16,19 0 26-16,0 11-5 0,-20 6 8 15,20-7-16-15,0 26 0 0,0 2 2 16,-12 5 8-16,12 0 4 0,0 0-55 15,0 20-340-15,0-2 33 0,0-18-170 16,19 25-202-16,-19-11-149 0,15-14-174 16,8 19-642-16,-10-19 1214 0</inkml:trace>
  <inkml:trace contextRef="#ctx0" brushRef="#br2" timeOffset="248657.6367">14823 7175 2076 0,'0'0'41'16,"0"15"220"-16,0-15-48 0,0 16 13 16,0-16-21-16,0 15-4 0,0-1-34 15,22 19 29-15,3-18-159 0,-12 2-27 0,3-2 2 16,0 2-2-16,1-4 3 0,15 4 7 16,-18-10-24-16,-1-5 7 0,0-1-2 15,-5-1 0-15,7 0-6 0,-13-23 2 16,-2 23-2-16,0-25-7 0,0 9-1 15,0-6-4-15,-29-22-3 0,2 26 10 16,12-3 3-16,-1 5 14 0,-1 3-8 16,2 2 10-16,-14 11-13 0,16 0 22 15,1 0-1-15,4 22-9 0,0-22 9 16,4 47-15-16,4-30-9 0,0-1-45 16,0 2-105-16,27-2-132 0,-27-4-177 15,65-3-929-15,-38-9 765 0,2 0 189 16</inkml:trace>
  <inkml:trace contextRef="#ctx0" brushRef="#br2" timeOffset="248891.8749">15250 6778 3201 0,'0'0'192'0,"-13"-1"199"0,13 1 106 16,0 0 511-16,0 0-713 0,0 22-16 15,0-22-7-15,0 25 5 0,0-6-33 16,20 24 50-16,5-17-217 0,-25 3-27 16,28 3-28-16,-14 4-10 0,16 26-37 15,-20-30-48-15,-1-3-106 0,2-2-130 0,1-5-120 16,-4-8-111-16,15 1-1033 0,-13-15 634 16,3 0-108-16,1-21 219 0,1-3 158 15</inkml:trace>
  <inkml:trace contextRef="#ctx0" brushRef="#br2" timeOffset="249114.3187">15554 6350 3395 0,'0'25'640'16,"0"-8"-132"-16,0 4 125 0,0 4-115 16,0 8-77-16,30 48 239 0,-30-36-486 15,30 11-72-15,-10 4-59 16,2 6-20-16,-2 7-25 0,25 74 26 0,-23-75-31 15,-1-1-2-15,-1-6-3 0,-1-7-27 16,14 35-158-16,-21-57-19 0,-1-6-131 16,0-4-109-16,-3-5-115 0,-2-7-240 15,-2 1-1136-15,-4-15 843 0,0 0 234 16,0 0 295-16</inkml:trace>
  <inkml:trace contextRef="#ctx0" brushRef="#br2" timeOffset="249279.0472">15605 7028 3707 0,'22'56'579'0,"-5"-36"-144"0,-17 1 111 15,23-2-151-15,-7-4-76 0,2 0-101 16,24 8-128-16,-22-23-193 0,4 13-128 16,1-13-123-16,1 0-324 0,29 0-1202 0,-28 0 746 15,4-22 262-15,2 22 277 16</inkml:trace>
  <inkml:trace contextRef="#ctx0" brushRef="#br2" timeOffset="249625.2752">16221 7137 2766 0,'-22'0'342'0,"7"12"29"0,-1-12 127 16,1 0-86-16,1 14-44 0,-2-7-134 15,-12 11-31-15,15-7-150 0,3 2-38 16,-1 2-11-16,3 1 4 0,-4 24 26 15,9-21-40-15,3 1-23 0,0-2-14 16,0 2-37-16,24-6 13 0,4 10-109 16,-12-19 32-16,3-1-57 0,0-3-91 0,-3-1-90 15,1 0-24-15,13-18-308 0,-18-9 473 16,-3 9 59-16,-9-2 34 0,8-2 5 16,-8-28-101-16,0 28 165 0,0 1 53 15,0 0 59-15,-21 6 48 0,21 2 48 16,0 4 178-16,-17 9-97 0,17 0 39 15,0 0 61-15,0 0 73 0,0 25-22 16,0 4 238-16,23-11-413 0,-23-3-52 16,25 4-71-16,-25-1-10 0,45 14-108 15,-32-17-117-15,6-2-200 0,-2-4-232 16,0 2-219-16,2-6-148 0,18-5-466 16</inkml:trace>
  <inkml:trace contextRef="#ctx0" brushRef="#br2" timeOffset="249926.2835">16597 6988 2792 0,'0'0'200'0,"0"23"191"15,0-23 188-15,0 29 85 0,0-12-91 16,0 22 208-16,0-17-484 0,0 4-82 0,0 4-59 16,21-4-71-16,4 39-29 0,-10-27-60 15,1 2 26-15,1 2-18 0,0 0 0 16,3-5 21-16,14 35-38 15,-18-40 15-15,-3-1-22 0,-1-7 20 16,-7-1 5-16,-1 14 26 0,-4-17-11 0,0-5-5 16,-21-1-11-16,21-4 2 0,-29-2-15 15,-7 0 18-15,12-5-10 0,1-3 10 16,-1 0-12-16,0 0-6 0,-20-20-30 16,25 3-34-16,3 17-73 0,3-24-126 15,2 10-77-15,6-1-80 0,2-23-809 16,3 18 470-16,0-4-144 0,0 0 12 15,0-5 95-15</inkml:trace>
  <inkml:trace contextRef="#ctx0" brushRef="#br2" timeOffset="250105.7632">16554 6781 3563 0,'0'22'222'15,"0"-3"-62"-15,0-19 2 0,0 15-92 16,0-15-43-16,0 9-74 0,0-9-448 16,0 8-16-16,21-8-310 0,-21 0-47 15,25 0 123-15</inkml:trace>
  <inkml:trace contextRef="#ctx0" brushRef="#br2" timeOffset="250440.2682">16764 7016 2487 0,'0'2'140'0,"24"1"79"0,-12 0 96 0,3-2 45 16,-1-1-36-16,14 0 134 0,-14 0-363 16,0 0-76-16,-1 0-4 0,-1-15-3 15,-2 15 10-15,6 0-12 0,-10-19-45 16,-2 19-37-16,-3-13-14 0,0 13-7 15,-1-22-78-15,0 12 124 16,0 2 3-16,0-1-7 0,-28 0-9 0,28 1 4 16,-53-3 5-16,30 8 51 0,-1 3 11 15,-1 0 12-15,5 0 44 0,-2 0 63 16,-6 23 178-16,17 1-158 0,5-7-15 16,6 0 14-16,0 3 2 0,24 19 95 15,-24-17-175-15,39 0-15 0,-12-1-20 16,1 1-19-16,2-3-14 0,39 12-202 15,-32-19-275-15,-3-4-323 0,-1-4-391 0,-2-4 13 16</inkml:trace>
  <inkml:trace contextRef="#ctx0" brushRef="#br2" timeOffset="251091.1676">14731 8168 2257 0,'0'0'91'0,"0"0"437"0,0 0-60 15,0 0 74-15,0 0-53 0,0 0-59 16,0 0-105-16,0 0 77 0,0 0-230 16,0 0 30-16,0 18-17 0,0-18 64 15,19 49 197-15,1-24-249 0,-20 4-18 16,25 2-7-16,-11 6-8 0,17 34 55 16,-15-34-158-16,1-1-23 0,-3-4-20 15,0-1 0-15,-3-5-6 0,12 14-2 16,-14-25-6-16,-5-4-12 0,3-6-10 15,-2 1-39-15,-3-3-59 0,-2-3-243 0,0 0 142 16,-31 0-16-16,31 0-37 0,-38-26-60 16,-18 4-313-16,28 22 443 0,-1-24 94 15,0 24 84-15,6-17 15 0,-19 17 6 16,28 0 47-16,3 0 14 0,5 0 57 16,6 23 43-16,0-23 27 0,0 53 278 15,21-32-238-15,-21 0-32 16,37 0-59-16,-13-2-27 0,30 15-34 0,-24-22-74 15,-1-3-55-15,0-1-86 0,3-8-149 16,-3 0-181-16,22 0-1097 0,-30 0 517 0,-1-29-139 16,-2 10 169-16,-5-1 262 15</inkml:trace>
  <inkml:trace contextRef="#ctx0" brushRef="#br2" timeOffset="251429.0381">15109 8459 3076 0,'0'0'302'0,"0"16"171"0,0-16 63 0,0 0-21 16,27 14 40-16,-27-14-396 0,22 0-70 15,-5 0-20-15,-4 0-31 0,1 0-22 16,12-17-3-16,-15 17-25 0,0-19 13 16,-2 19-17-16,-1-17 19 0,5 1-56 15,-10 16-7-15,2-15-14 0,-4 5 3 16,-1 1 11-1,0-1 18-15,0-5-49 0,-30 8 42 0,30 0 3 0,-25 0 18 16,9 3 9-16,-16 3 20 0,15 1 4 16,0 0 24-16,5 0 18 0,-2 23 54 15,5-23 42-15,3 42 241 0,6-27-122 16,0 6 41-16,0-4 13 0,33 5 16 0,8 14 191 16,-15-16-349-16,1 1-81 15,3-1-91-15,1-2-88 0,-2-2-122 0,29 10-689 16,-31-14 167-16,1-7-384 0,0-5-305 15,-3 0-15-15</inkml:trace>
  <inkml:trace contextRef="#ctx0" brushRef="#br2" timeOffset="251789.2945">16191 8293 2639 0,'0'13'83'0,"0"-4"468"16,0-9-34-16,0 5 7 0,21-2-81 15,-21 1-67-15,19 4 71 0,1-7-258 16,-9 2-2-16,-11 0-1 0,15-1 15 16,-15 1 11-16,7 4 183 0,-7-4-245 15,0-2-25-15,0 4-26 0,0-3-17 16,-19 1 20-16,19-3-82 0,-25 0-7 15,25 0-9-15,-19 0 5 0,19-27-14 16,-15-3-75-16,3 12-3 0,12-1-16 0,0-1-12 16,0-1 1-16,0-22-68 0,21 26 120 15,-21 1 2-15,25 2-10 0,-25 3-20 16,27 3-26-16,-4 2-206 0,-23 6 92 16,21 0-48-16,-9 0-73 0,-1 23-204 15,10-2-979-15,-12-21 495 0,3 20 111 16,-2-20 273-16</inkml:trace>
  <inkml:trace contextRef="#ctx0" brushRef="#br2" timeOffset="252006.2717">16639 8128 3854 0,'1'15'212'0,"0"-15"144"0,1 14 104 16,1-3 162-16,11 2 370 0,-7-4-569 15,2 0-109-15,2 2-108 0,1-1-58 16,14 10-35-16,-15-11-112 0,3-1-11 16,-3 0-46-16,-1 1-55 0,-1-5-89 15,1 0-567-15,-7-4 235 0,0 0-255 0,-3 0-180 16,0 0-182-16,0-25-1001 0,0-1 1533 16</inkml:trace>
  <inkml:trace contextRef="#ctx0" brushRef="#br2" timeOffset="252153.2228">16660 7861 2720 0,'16'0'141'15,"-16"24"134"-15,0-24 119 0,0 26 62 0,14-6 85 16,-14-20-466-16,11 19-141 16,-11-19-211-16,9 12-231 0,-9-12-279 15,19 12-1124-15,-14-7 1261 0</inkml:trace>
  <inkml:trace contextRef="#ctx0" brushRef="#br2" timeOffset="252493.301">16919 8000 3509 0,'-15'9'200'0,"15"-9"175"15,0 8 100-15,0-8 106 0,0 0-95 16,21 0 197-16,-21 0-465 0,24-18-95 15,-7 18-69-15,3-20-25 0,-1 20-22 16,23-21-15-16,-24 6 6 0,2 15-8 0,-4-9-18 16,-3 9-32-16,4 0-84 15,-13 0 73-15,-1 0 48 0,-3 0 1 16,0 20 13-16,-22 9 12 0,22-9-4 16,-24 1-14-16,24 5 13 0,-27-1 0 0,27 1 13 15,-22 18 20-15,8-24-17 0,14-3-3 16,0-2 11-16,0-2 9 0,0 5 40 15,31-13-42-15,-12-2-19 0,3-3-14 16,4 0-1-16,2 0-34 0,35-19-272 16,-32 19 15-16,1-23-133 0,-2 23-99 0,-2-26-201 15,-3 26-80-15,17-22-997 0,-24 4 1084 16,-2 8 189-16</inkml:trace>
  <inkml:trace contextRef="#ctx0" brushRef="#br2" timeOffset="252791.0033">17507 7872 2871 0,'0'-2'146'0,"0"0"544"15,-15 2-178-15,15 0-87 0,0 0-70 16,-11 0-5-16,11 0-38 16,-8 25 354-16,-2-4-363 0,5-7-39 0,1 3-60 15,1 7 9-15,-2 25 100 0,5-23-210 16,0 3-62-16,0 0-36 0,0-3 1 0,0-5-14 15,27 8-30-15,-3-20-7 0,-7-5-21 16,-2-4-12-16,4 0-54 0,19-31-133 16,-19 31 153-16,-3-34 17 0,-1 12 11 15,-2 0-15-15,-4-2-40 0,-4-23-222 16,-5 26 145-16,0-4 28 0,-28 5 35 16,28 6 38-16,-61-3 1 0,37 17 31 0,-1 0-117 15,2 0-287-15,1 0-298 0,2 31-375 16,-9 3-896-16</inkml:trace>
  <inkml:trace contextRef="#ctx0" brushRef="#br2" timeOffset="273872.7818">23254 4084 558 0,'0'-5'43'0,"0"4"54"16,0 0 35-16,0-2 11 0,0 0 45 16,0 0-53-16,0-2 25 0,0 2-108 15,0 2-21-15,0-3 43 0,0 1-30 0,0-2 26 16,0 3-37-16,0-1 154 15,0 3-139-15,0 0-5 0,0-1 133 16,0-1-120-16,0 1-3 16,0 1 4-16,0 0 85 15,0 0-62-15,0 0-17 16,0 16-18-16,0-16-20 0,0 0-5 0,0 17-5 0,0-6-7 16,0-11-8-16,0 13 4 0,0-13 3 15,0 14 3-15,0-2 13 0,0-3-5 16,0-4 10-16,0 3 20 0,0-1 1 15,0 2-7-15,0 7 42 0,0-4-48 0,11 1 0 16,-11 0-7-16,0-1 1 16,6 16 35-16,-6-15-49 0,0 0-2 15,0 0-11-15,3-1-1 0,-2 0 5 0,2 11 3 16,-2-13-10-16,1 0 10 16,0 2-1-16,0 3 27 0,1-2-18 15,4 12 21-15,-5-10-20 0,3 0 6 0,-2-1-2 16,2-2 4-16,1 10-14 15,-3-9-6-15,0-1-4 0,-1-1-7 0,0 1 7 16,1 4-3-16,-1 11 3 0,-1-13-5 16,-1 0 2-16,0 0 3 0,0 1-8 15,0-1 9-15,0 15-4 0,0-15-15 0,0-1 9 16,0 1 4-16,0-2 11 16,0 16 42-16,0-15-34 0,0 0-2 0,0-1 2 15,0 5-5-15,0 0-8 0,0 17 0 16,0-18-1-16,14 4 6 0,-14-3-7 15,0 2 12-15,0-3-4 0,12 16 9 16,-12-17-17-16,7-1 0 0,-7 3 0 16,4 0-5-16,2 15-2 0,-4-16 10 15,-1 1 2-15,1 1-13 0,0 2 4 16,2-2 7-16,0 20-7 0,-2-18 6 16,0 0-10-16,1 3 12 0,-1-2 15 15,-1 5 18-15,3 30 50 0,-3-27-67 0,0 0-10 16,1 0-6-16,1-3-8 15,2 30 28-15,-4-30-11 0,1-1-1 16,0-1-11-16,1-1-4 0,-3 2 29 16,0 24 98-16,0-24-46 0,0 0-40 0,0-3-12 15,0 2-22-15,0 0-3 0,0 23 90 16,0-23-72-16,0 2-19 0,0-1-38 16,14-1 39-16,-14 31 22 0,11-30-24 0,-11 4-2 15,0-1-1-15,10-3 21 0,-10 2-21 16,8 29 6-16,-6-26-14 15,1-1 22-15,-1-4-8 0,-2 1-6 0,0 1 6 16,0 29 27-16,0-28-6 0,0-1-20 16,0 2-17-16,0 1 34 15,-16 30 32-15,16-31-17 0,0-2-25 0,0 1-8 16,0-3-5-16,-11 1 0 0,11 22 26 16,0-24-22-16,0-1-10 0,0 4-9 15,0-1 23-15,0-1-18 0,0 30 37 16,0-26-31-16,0 0-4 0,0 3-8 15,0-2-11-15,0 2 3 0,-16 35 34 16,16-32-35-16,0-1-37 0,-13-2 9 16,13 1-8-16,-9 30 29 0,9-34 35 15,-7 1 7-15,7 0-6 0,0-5 2 0,-6 2-1 16,6 20-5-16,0-22-3 0,0 1-7 16,0-1 2-16,0 3 11 0,0 0-7 15,20 31 10-15,-20-27-6 0,0 0 2 16,15 0-1-16,-15-1-3 0,12 29 7 15,-2-34-13-15,-10 3 14 0,10-4 3 16,-4 3-24-16,1 1 14 0,6 22-21 16,-6-26 20-16,-1 1-102 0,0-2-110 15,2 1-78-15,1 21-434 0,-5-26 273 16,-1-4-186-16,2-2-50 0,-3-1 74 16</inkml:trace>
  <inkml:trace contextRef="#ctx0" brushRef="#br2" timeOffset="276586.3358">23460 7890 345 0,'3'0'3'0,"1"-18"-20"0,-2 18 13 16,1-14-14-16,-1 14-4 0,2 0-50 0,0-9-82 16</inkml:trace>
  <inkml:trace contextRef="#ctx0" brushRef="#br2" timeOffset="278318.0525">23510 7870 334 0,'0'0'8'0,"0"0"11"0,0 0 31 15,0 0-24-15,0 0 8 0,0 0 14 16,0 0 52-16,0 0 217 0,0 0-104 16,0 0-25-16,0 16 2 0,0-16 34 15,0 0-15-15,0 0 211 0,0 0-226 16,0 0 6-16,0 0 18 0,0 0-2 16,0 0 255-16,0 0-230 0,0 0 16 0,0 0-18 15,0 0-21-15,0 16-38 0,0-16 88 16,0 0-152-16,0 0 3 0,0 12-17 15,0-12 47-15,0 0-25 0,0 0 89 16,0 0-92-16,0 0 5 0,0 0-17 16,0 0-14-16,0-22-42 0,22 22-55 15,-22-24-17-15,15 6 22 0,-15-1-8 16,25-5-2-16,6-20 4 0,-10 18-9 16,-1 4 7-16,3-3-10 0,-3 5 5 15,15-15-22-15,-21 23 10 0,-2 2-6 16,-6 3 13-16,-2 3-4 0,-4 1-26 15,0 3 42-15,0 0 3 0,-24 0 62 16,24 21-70-16,-24-21-17 0,-9 37-120 16,15-23 30-16,-4 4-10 0,-2-3 1 0,-1 3-3 15,-1 0 53-15,-22 15-12 0,22-16 76 16,1-4-18-16,4 3 30 0,0-3-5 16,-13 11 26-16,24-15-23 0,-1 0 4 15,5-5-16-15,1 0 11 0,3 1-21 16,2-5-3-16,0 0 29 0,0 0-9 15,31 0 19-15,-31 0 12 0,61 0-31 0,-34 0-46 16,3 0 43-16,1 0 0 0,-2 20 10 16,32 5 44-16,-35-12-39 0,2 4-6 15,-4 2-6-15,-3 0 13 0,-2-2-13 16,9 18 6-16,-20-20-12 0,2 0 10 16,-7-2-9-16,1-5 10 0,-3-1 8 15,2 1-9-15,-3-7 0 0,0-1-18 16,0 0-12-16,0 0 10 0,-20-26-67 15,4 26 57-15,16-26-37 0,-23 6 2 16,23 0-46-16,-20-21-151 0,3 19 173 16,17 1 18-16,-14-1 61 0,14 0 24 15,-8 2-29-15,8-16-4 0,0 20-27 16,0 1 39-16,0 1-2 0,0 2 1 16,0 3 15-16,0-3-5 0,18 8 3 0,-18 1-4 15,0 3 20-15,0 0-28 0,0 0 32 16,11 23 9-16,-11-23-10 0,0 26-3 15,0-9 36-15,7 5-19 0,3 17 83 16,-7-16-75-16,2 1 11 0,0 1-5 16,1-3-1-16,1-1 19 0,4 17 11 15,-8-18-75-15,1-4-14 0,-1-4 15 16,-1-3-6-16,1 3 27 0,-1-12-33 16,-2 0 16-16,0 0-48 0,0 0 33 15,0-21-11-15,-25-4-15 0,6 8 14 0,19 0 10 16,-29-2-11-16,14 2 11 15,-9-12-10-15,10 18 23 0,0 3 0 0,2 8 5 16,4-11 0-16,3 11 1 16,-4-4 27-16,6 4-32 0,0 0 25 0,3 0 32 15,0 0-3-15,0 0 44 0,0 0 60 16,0 17-75-16,23-17 4 0,-23 0 55 16,31 12 68-16,20-12 212 0,-19 0-283 15,9 10-85-15,7-10-13 0,0 0 5 16,8 0 14-16,67-18 100 0,-57 18-83 0,1 0 6 15,1-21-37-15,-1 21-10 0,67-12 14 16,-72 12-22-16,3 0 2 0,-5 0 5 16,-2 0 17-16,-2 0 3 0,52 0 79 15,-53 0-78-15,0 0 15 0,2 0-6 16,2 0 23-16,69-19 59 0,-63 19-112 16,2 0-30-16,2-23-12 0,2 23 0 15,59-17 0-15,-73 17 0 0,3-15 0 16,-6 15 0-16,-7 0 0 0,-2-9 0 15,27 9 0-15,-41 0 0 0,-4 0 0 16,-2 0 0-16,-2 0 0 0,22 20 0 16,-21-20 0-16,3 0 0 0,0 0 0 15,3 0 0-15,4 0 0 0,39 0 0 0,-35 0 0 16,1 0 0-16,1-17 0 0,-4 17 0 16,-3 0 0-16,24 0 0 0,-32 0 0 15,-5 0 0-15,-2 0 0 0,-4 0 0 16,12 0 0-16,-17 0 0 0,0 0 0 15,0 0 0-15,-2 0 0 0,13 0 0 16,-10 0 0-16,1-15 0 0,1 15 0 16,0 0 0-16,1 0 0 0,15 0 0 0,-15 0 0 15,0 0 0-15,-4-10 0 0,1 10 0 16,5 0 0-16,-11 0 0 16,-1 0 0-16,-1 0 0 0,-2 0 0 15,0 0 0-15,0 0 0 0,0 0 0 16,-27 0 0-16,27 0 0 0,-18 0 0 0,0 0 0 15,18 0 0-15,-13 0 0 0,13 0 0 16,0 0 0-16,-12 0 0 16,12-16 0-16,-4 16 0 0,4 0 0 0,-5-11 0 15,3 11 0-15,-4-9 0 0,1 9 0 16,-1-9 0-16,-2 1 0 0,2 2 0 16,-5-4 0-16,-7-10 0 0,11 9 0 15,1 0 0-15,-4 1 0 0,6 1 0 16,-1-5 0-16,3 7 0 0,0 1 0 0,0 1 0 15,0 1 0-15,2 1 0 0,-1-3 0 16,-1 3 0-16,0 1 0 0,0 2 0 16,-3-3 0-16,0 3 0 0,3 0 0 15,0 0 0-15,2 0 0 0,0 0 0 16,0 0 0-16,0 0 0 0,0 18 0 16,23-18 0-16,-23 15 0 0,20-1 0 15,10 7 0-15,-13-10 0 0,1-3 0 16,2 3 0-16,0-1 0 0,-1-4 0 15,17 10 0-15,-21-9 0 0,1 1 0 16,-3 0 0-16,-3-4 0 0,7 6 0 16,-13-6 0-16,1 0 0 0,-5-1 0 15,0 1 0-15,0-2 0 0,-18 7 0 0,18-3 0 16,-25-1 0-16,7 2 0 16,-4 3 0-16,-32 13 0 0,23-9 0 0,-5 2 0 15,-3 1 0-15,1 4 0 0,2-3 0 16,-31 19 0-16,40-21-142 0,4 0-255 15,10-4-423-15,7-5-632 0,6-4-2097 16,0-3 2321-16</inkml:trace>
  <inkml:trace contextRef="#ctx0" brushRef="#br2" timeOffset="281418.1147">23267 4334 450 0,'0'0'72'16,"0"0"74"-16,0 0-61 0,0 0 7 16,0 0 22-16,0 0-44 0,-7 0-7 15,7 0 24-15,0 0-26 0,0-13-11 16,0 13-15-16,0 0 13 0,0 0 1 16,0-10 33-16,0 2-48 0,0 1-21 15,0 2 0-15,0-4-42 0,0-11 45 16,0 8-4-16,0 0 29 0,0-2-30 15,0-3 8-15,0 1 18 0,0-26 79 16,-13 20-53-16,13-2-23 0,0 2 2 16,-12-3 7-16,12 1 5 15,-15-32 28-15,8 28-71 0,2-2-9 0,-3 1 9 16,0-4-6-16,-6-35-2 0,6 35-5 16,-1 1 6-16,2-4 17 0,1-1 28 0,-2-4 12 15,0-36 112-15,4 37-91 0,2-3 3 16,-1 2-19-16,3-3 3 0,0 3-25 15,0-37-1-15,0 38-30 0,0-1 11 16,0 2 8-16,0-2 17 0,0-46 78 16,-24 43-77-16,24-4 11 0,-20-2-10 15,20-4 35-15,-18-2 35 0,5-58 120 16,13 54-108-16,0-1 10 0,0-1-5 16,0-2 34-16,0 1-51 0,21-57 51 0,-2 57-146 15,-19 2-7-15,16 1 8 0,-16 2 13 16,0-59 33-16,0 60-63 0,0-2 12 15,-20-4-52-15,20 3 63 0,-32 1-70 16,-3-58-81-16,18 59 32 0,1 2 28 16,1-2 22-16,4 4 1 0,11-2 39 0,-12-47 17 15,12 51-27-15,0 5 3 0,0 4-2 16,0-30 3 0,0 16 43-16,0 33-23 0,0-9-213 15,0 21-136-15,0-1-201 0,-22 3-208 16,3-3-972-16</inkml:trace>
  <inkml:trace contextRef="#ctx0" brushRef="#br2" timeOffset="288251.6776">26794 4562 340 0,'0'0'-4'0,"-12"0"18"15,12 0-5-15,0 0 5 0,0 0 12 16,0 0-24-16,0 0 18 0,0 0-30 0,0 0 5 16,0 0-12-16,0 0 8 0,0 0 36 15,0 0-45-15,-16 0 13 0,16 0-4 16,0 0 13-16,0 0 17 0,-14 0-15 16,14 0 30-16,0 0-24 15,-6 0 18-15,6 0-6 16,0 0 14-16,0 0 18 0,0 0 13 0,0 0-59 15,-5 0-24-15,3 0 10 0,-2 0-10 16,2 0 18-16,-4 0 12 0,4 0-12 0,-2 15-4 16,2-15 9-16,-1 0-15 0,-3 0-17 15,2 0-27-15,-1 0-16 0,0 0 2 16,1 0-18-16,-1 0 13 0,-1-15-128 16</inkml:trace>
  <inkml:trace contextRef="#ctx0" brushRef="#br2" timeOffset="289133.291">26658 4526 277 0,'0'17'46'0,"0"-17"77"0,0 0-42 16,0 0-34-16,0 0 1 0,0 0 0 15,0 0-13-15,0 0-30 0,0 0 29 16,0 0 6-16,0 0 54 0,0 0-60 16,0-13 15-16,0 13-11 0,0 0 30 15,0 0 3-15,0 0 35 0,0 0-4 16,0 0 143-16,0 0-146 0,0 0-22 15,0 0-21-15,0 0 1 0,0-17-14 0,0 17 20 16,0-15-39-16,0 15-10 0,0-11-9 16,0 11 5-16,0-21-14 15,0 13 5-15,0-1 3 0,-13-1-5 0,13 0 6 16,0-1-13-16,0-12 0 0,0 11 5 16,0-3-13-16,0 3 19 0,0-2-2 15,0-3-3-15,0-12 17 0,0 15-16 16,0-4-9-16,0 0 2 0,-14 0 9 15,14 1 0-15,0-22 26 0,-11 19-35 16,11 0 11-16,0-1-18 16,0 1 17-16,-8-26-6 0,8 25 0 0,-6-3 3 15,4 0 3-15,0-2-5 0,0 1 0 0,-3-25 2 16,1 26-1-16,2-1 2 16,-1-1-5-16,-1 2 6 0,-3 2-3 0,-2-25-6 15,3 24 5-15,1-1 2 0,1-1 11 16,-2-1-7-16,-2-27 1 0,6 26-3 15,-1-2-2-15,1 0-4 0,0 0-3 16,0 0-1-16,0-29 9 0,2 26 6 16,0 3-8-16,-2-2 7 0,2 2-9 15,0-37-8-15,0 33 14 0,0-1 6 0,0 0 24 16,0 0-23-16,0-2-11 16,0-33 11-16,-15 34-7 0,15 1 1 15,0-2-5-15,-17 2-14 0,17-2 8 16,-12-34-4-16,-3 31 11 0,8 2-1 0,0 1-1 15,0-5 10-15,3 4-5 0,-7-42 27 16,6 38-1-16,3 3 13 16,-1-5 0-16,1 0-11 0,0-39-25 0,-2 39-10 15,2 0-1-15,0 1 1 0,1 0 22 16,-1 1-20-16,2-41-4 0,0 39 1 16,0 0 1-16,0-1 14 0,0 1-22 15,0-2 11-15,0-44-17 0,15 40 12 16,-15 3 5-16,0-1 0 0,0 2-4 0,0-39 21 15,0 45-19-15,0 3 18 0,0 4-23 16,-19-1 7-16,19 4 3 0,-18-20 10 16,18 27-9-16,0 3-2 0,-11 4-14 15,11 2 8-15,0 5-47 0,0-5-263 16,0 12 7-16,0 1-56 0,0 0 14 16,0 0 10-16</inkml:trace>
  <inkml:trace contextRef="#ctx0" brushRef="#br2" timeOffset="291047.3215">26662 4654 563 0,'0'-8'22'16,"0"0"34"-16,0 2 54 0,0-1 54 16,0-2 223-16,0 4-204 0,0 3-27 15,0-1-18-15,0 1-27 0,0-1 26 16,0 3-92-16,0 0-4 0,0 19 13 16,0-19 18-16,0 37 11 0,0 23 70 15,0-20-90-15,0 8-11 0,21 9-8 16,-21 6-2-16,21 7-19 0,4 84-16 0,-12-68-17 15,0 3 23-15,0 1 8 16,-2 4 4-16,10 86 39 0,-14-91-43 0,-1 1-3 16,1-1-9-16,-4-4 17 0,1-1-28 15,-2 73 6-15,0-81-22 0,-2-2 21 16,0-2-4-16,0-5-3 0,2-2-6 16,3 63-18-16,1-68 9 0,-1 4 13 15,5-6-2-15,-2 6-11 0,11 55-9 16,-11-64 17-16,-1-1 4 0,3-1 1 15,-4-7 1-15,3 2-1 0,4 28-5 16,-4-38 2-16,-4-1 0 16,1 0 0-16,-3-2 6 0,-1 31-6 15,-2-37-2-15,0 1 2 0,0-2 3 0,0-2 8 16,0-3 6-16,0 16-7 0,0-20 1 16,0-5 2-16,0 1 9 0,0-4-31 0,0-1-54 15,-20 3-252-15,2-10 29 0,18-1-159 16,-19-2-74-16,19 0 44 0</inkml:trace>
  <inkml:trace contextRef="#ctx0" brushRef="#br2" timeOffset="318931.1795">23308 4492 584 0,'-14'-14'44'16,"14"-1"44"-16,-14-17 176 0,14 15-130 16,0-1-21-16,-9 0 5 0,9-1-32 15,0-2-22-15,0-21-44 0,-5 18-26 16,5 0 3-16,0-3 22 0,0 2-23 15,0-3 17-15,0-26 42 16,0 24-35-16,0 3 15 0,0 2 14 0,14 3 3 16,-14-28 65-16,0 25-78 0,0 0-19 15,0 2-16-15,0-1 5 0,0-5-3 0,0-25 17 16,0 29-8-16,0-2-8 0,0 4-3 16,0-2-8-16,0 0-3 0,0-21-8 15,0 21 10-15,0 1-11 0,0 1 18 16,0-2-15-16,0-23 18 0,17 26-6 15,-17-3 3-15,0 0-2 0,16-1-1 0,-16-2-7 16,10-25 16-16,3 27-2 16,-8 2 17-16,0-1-25 0,3-1 2 15,0 1-1-15,5-21-13 0,-8 21 8 16,1 1 9-16,1-5-4 0,-4 6 2 16,1-2 5-16,1-18-33 0,-2 20 18 0,-1 2-4 15,1-2 9-15,0 1-9 16,7-12 13-16,-5 18-2 0,2-2-2 0,2 2-4 15,2 0-1-15,1-1 12 0,18-17 8 16,-12 13 2-16,1-2-10 0,-1 4 15 16,1-3-21-16,-2 4 1 0,13-14-40 15,-18 18 49-15,-3 3-6 0,-2 4 2 16,-2 2 27-16,4-4-42 0,-4 7 7 16,-3 2 2-16,1 0 4 0,0 0-15 0,4 0-4 15,8 0 44-15,-7 0 11 0,1 0 4 16,5-20-31-16,2 20-3 0,0 0-5 15,17-14-15-15,-18 14 11 0,4 0 4 16,-5 0 17 0,1 0 21-16,13 21 57 0,-17 1-39 0,2-8-7 0,-3 8-1 15,-1-3 2-15,0 2 0 0,7 28 43 16,-10-22-53-16,3 0-12 16,-1 1-2-16,0-3-5 0,14 25 10 0,-11-27-19 15,2 1 18-15,2-3 6 0,5 2 11 16,0-1-5-16,23 23-9 0,-22-20-29 15,-1 1 0-15,2 3 8 0,-3 2-16 16,-2 2 10-16,12 38 5 0,-15-32-9 0,-1 0 3 16,-2 0-8-16,2 1 1 15,-4-2 8-15,14 36-7 0,-12-39-2 0,2 2 7 16,0-8-10-16,-1 0 6 0,15 22 11 16,-14-29-5-16,-1 2-12 0,-3-1 7 15,4 0 4-15,-4 4-4 0,12 24 12 16,-12-19-3-16,1-3-3 0,2 4-4 0,-1 1 2 15,10 38-7-15,-10-32 7 16,1 0-7-16,-1 4 2 0,1-1 13 16,0 1-24-16,15 41 9 0,-14-41-9 15,2-4 8-15,-4-1 0 0,0-2 1 16,1 2-3-16,12 34-12 0,-16-37 16 16,2-3-9-16,-1 0 14 0,3 2 25 0,5 33-23 15,-7-34-14-15,-3 4-5 0,2-2 13 16,-2 6-5-16,1 0 2 0,5 42-8 15,-7-38 2-15,2 0 8 0,-2 0-13 16,1 0 4-16,1-1 6 0,10 38 0 16,-9-45 0-16,1 0 6 0,-3-5-2 15,3-1 0-15,5 27 1 0,-8-31-3 16,0 1-3-16,-2-2 5 0,0 1-1 0,2 1 0 16,1 27 1-16,-3-25-3 0,-2 0-3 15,1-2 6-15,2 3-1 0,2-1 4 16,7 30-12-16,-6-32 3 0,0 0 1 15,0 2 22-15,0 1-17 0,1-2-5 16,7 34 2-16,-8-30 2 0,0-1 11 16,-3 0-13-16,-1 1 11 0,11 30 25 15,-12-35-10-15,1 1-13 0,1-2 4 16,-1 1 6-16,2-4-1 0,4 21-10 16,-5-24-13-16,1-1-5 0,-1 1 12 15,3-2-1-15,7 14-2 0,-5-16-2 0,-1 0-9 16,2-2 2-16,1-2-5 15,0 0-1-15,18 9 3 0,-12-11 10 16,-1-2 0-16,-3 2-2 0,0-3-3 0,-1 1-6 16,16 10 2-16,-19-8 21 0,3-1 8 15,-4 2 7-15,3-1 0 0,18 17 26 16,-18-14-35-16,-1-2 4 0,1 0-8 16,0 0-16-16,3 0 1 0,11 3-13 15,-14-11 14-15,5-1-1 0,-2-3 16 0,4 1-7 16,-1-2-3-16,19 0 6 0,-18 0 25 15,-2 0 13-15,3 0 15 16,-2 0 9-16,18 0 37 0,-20 0-74 0,1 16-24 16,-2-16-12-16,0 0-3 0,-3 16-21 15,12-16-56-15,-11 0 21 0,-3 0-1 16,0 0 6-16,2 0 12 0,-2-20 9 16,15-9-22-16,-13 10 14 0,1-4-5 15,-1 2 12-15,1-3 16 0,12-18 84 16,-15 20-3-16,2 2 8 0,0-1-12 15,-1 2-5-15,3 1-15 0,11-22 17 16,-14 21-32-16,0 2-1 0,2-4 2 16,-5 1-32-16,2-4-19 0,10-25-58 15,-10 21 20-15,0-1-8 0,2-5-2 0,-1 2-60 16,13-43-146-16,-14 37 115 0,-2-4 25 16,-3 2 29-16,0-2 29 15,-2 2 46-15,2-34 69 0,-5 40 4 0,1 1-5 16,2 1-19-16,-2 3 1 0,-2 0-20 15,7-27-10-15,-7 27 12 0,5-2 8 16,-3-1 11-16,2-4 14 0,3-38 22 16,-3 36-42-16,1-4-36 0,-1-5-30 15,2-3-33-15,2 1-38 0,5-50-118 16,-7 50 139-16,2 2 21 0,-1-2 48 16,-1 5 35-16,-1 2 13 0,4-35 52 15,-7 39-46-15,-1 1 30 0,1-1-10 16,0-1 13-16,0-35 45 0,2 34-49 0,-2 2 7 15,3-2-23-15,0 0 12 0,-1-2-24 16,7-38-4-16,-8 37-8 0,-1 5 44 16,-2-1 25-16,0 4 28 0,0 1 13 15,0-23 86-15,-23 33-109 0,23 2 6 16,0 4 34-16,-15 4 21 0,15-9 163 16,-13 15-184-16,13 3-31 0,0 0-43 15,0 2-30-15,-12 3-106 0,7 0-455 16,-1 0 33-16,2 0-245 0,-2 18-22 0,0-18 102 15</inkml:trace>
  <inkml:trace contextRef="#ctx0" brushRef="#br2" timeOffset="327262.3302">28481 5506 2742 0,'0'0'48'0,"0"0"187"16,-13 0-29-16,13 0 50 0,0 17 67 16,0-17 113-16,-14 19 10 0,14 10 293 15,-5-7-468-15,5 2 24 0,0 8 13 16,0-1 20-16,0 43 301 0,19-32-311 0,-19 3-43 15,0-2-96-15,0-2-58 16,15 0-85-16,-15 27-36 0,0-35 0 16,0-8 0-16,0-3-54 0,0-4-78 0,0 9-385 15,0-19 121-15,0-3-146 16,0-1-88-16,0-4-305 0,0 0-150 0,0-19-1316 16,0 19 1586-16,0-34 302 0</inkml:trace>
  <inkml:trace contextRef="#ctx0" brushRef="#br2" timeOffset="327680.8613">28225 5584 2783 0,'0'0'390'0,"0"14"71"0,0-14 106 15,0 11-34-15,0-11-34 16,27 0-105-16,5 0 230 0,-8 0-432 0,10 0-90 16,6-21-51-16,10 21-17 15,66-22-1-15,-51-3-3 0,3 12 16 0,0 13-8 16,-2-12 4-16,-8 12-39 0,37 0-5 16,-62 0 5-16,-8 0 13 0,-10 0-21 15,-13 0-22-15,-2 25-227 0,-32-5-40 16,10-20-133-16,-1 18-228 0,-2-18-299 15,1 0-291-15,-18 0-971 0</inkml:trace>
  <inkml:trace contextRef="#ctx0" brushRef="#br2" timeOffset="328296.7772">29036 5918 1391 0,'0'-5'291'0,"0"4"-43"16,-16-1 77-16,16-1-60 0,0 1 66 15,0 0 18-15,-10 1 348 0,10 1-431 0,0 0-45 16,-11 0-22-16,6 0-5 0,-7 16 179 16,6-16-227-16,-4 20-7 0,2-5 0 15,1 1-8-15,-1 2-22 0,-2 21 27 16,5-17-107-16,5-3-11 0,0 0-11 16,0-3-43-16,25 13 21 0,-25-18-4 15,25-1 15-15,-9-5-60 0,2-3-8 0,0-2-57 16,21 0-207-16,-21-19 150 0,-1 19-5 15,-1-29-42-15,-1 14-42 0,-5-6-47 16,1-20-247-16,-11 18 374 0,0-1 19 16,0 0 46-16,0 2 26 0,-26-17 11 15,1 23 108-15,25 4 40 16,-31 4 37-16,15 3 30 0,1 5 6 16,-15 0 59-16,16 22-136 0,4-22-32 0,3 25-44 15,7-25-98-15,0 29-145 0,20-2-845 16,-20-16 406-16,39-11 89 0,-13 15 227 15</inkml:trace>
  <inkml:trace contextRef="#ctx0" brushRef="#br2" timeOffset="328545.1308">29451 5734 3862 0,'0'0'93'0,"-10"10"325"16,10-10-111-16,0 0-48 0,0 0-73 15,28 0-21-15,16 0-3 0,-16-17-131 0,5 17-14 16,9-16-40-16,-1 16-14 16,0-16-57-16,37 1-301 0,-44 15-27 15,-3-14-130-15,-8 14-102 0,-7-9-130 16,3 9-625-16,-15-7 854 0,-4 7 215 0</inkml:trace>
  <inkml:trace contextRef="#ctx0" brushRef="#br2" timeOffset="328722.3294">29585 5985 3725 0,'17'0'121'0,"29"-19"251"0,-22 19-170 0,6-20-146 32,-2 20-177-32,-2-19-214 0,3 19-190 0,25-29-1167 0,-25 19 897 0,-4 0 187 15</inkml:trace>
  <inkml:trace contextRef="#ctx0" brushRef="#br2" timeOffset="329067.351">30474 5453 2192 0,'0'0'95'0,"22"0"88"15,-22 0 128-15,17 0 173 0,-3 20 573 16,-14-20-553-16,8 18-61 0,-8-18-12 16,7 25-18-16,-4-9-39 0,-1 23 165 0,0-17-374 15,0 5-22-15,2 2-30 0,-1 0-28 16,5 39-15-16,-4-35-66 16,-1-1-9-16,0-1 5 0,2-3-26 0,0-3-54 15,2 16-275-15,-5-25 32 16,1-4-115-16,2-1-49 0,-2-7-197 0,4 3-1009 15,-3-7 628-15,-2 0 124 0,4 0 233 16,-4 0 171-16</inkml:trace>
  <inkml:trace contextRef="#ctx0" brushRef="#br2" timeOffset="329314.8531">30178 5392 4338 0,'0'-7'134'0,"0"3"71"15,32 1 471-15,-13 3-242 0,6 0 47 16,8 0 1-16,4 0 14 0,62 18 60 16,-43-18-420-16,7 15-94 0,2-15-25 15,-2 0-74-15,0 0-86 0,44 0-402 16,-65 0 83-16,-8 0-130 0,-10 0-201 15,-5 0-252-15,-2-19-1307 0,-14 5 1380 16,-3 14 334-16</inkml:trace>
  <inkml:trace contextRef="#ctx0" brushRef="#br2" timeOffset="329569.3394">31030 5811 4977 0,'12'6'242'0,"-9"-3"85"0,-2 2 139 15,1-2 44-15,-2 3 32 16,0-2-95-16,0 12 100 0,0-4-444 0,0-2-76 16,0 5-35-16,0-4-16 0,-14 16-245 15,14-15 31-15,0-3-77 0,0 8-981 16,0-15 712-16,0-2-199 15,0 0-93-15,0 0-180 0,0-25-771 16,18-3 1264-16</inkml:trace>
  <inkml:trace contextRef="#ctx0" brushRef="#br2" timeOffset="329710.9616">31036 5377 5369 0,'19'0'379'0,"-19"0"5"0,0 18 98 16,17-18-94-16,-17 21-75 0,25-3-112 15,-25-18-321-15,15 19-213 0,-8-19-301 16,2 14-538-16,-3-14-473 0,5 10-1156 16</inkml:trace>
  <inkml:trace contextRef="#ctx0" brushRef="#br2" timeOffset="330393.5024">29133 6719 2327 0,'4'0'236'0,"-4"0"23"15,0 0 130-15,0 0 29 0,0 0 82 16,0 0 298-16,0 0-502 0,0 0-119 15,0 0-38-15,0 0-14 0,0 0-27 16,0-20 74-16,-18 20-88 0,18-23 10 16,-12 23-1-16,3-23 17 0,-14 5 39 15,9 18-99-15,1-14-8 0,-2 14-4 16,-1 0-6-16,3 0 3 0,-12 0 35 16,12 29-24-16,5-12-2 0,1 3 5 15,5 4-7-15,2 34 20 0,0-25-34 16,0 7 15-16,0 3 13 0,17 3 46 0,-17 0 33 15,16 55 134-15,-16-50-164 0,0-2-25 16,14 0-25-16,-14-6-15 0,11 36-25 16,-1-49-11-16,-4 0-57 0,1-4-74 15,2-8-86-15,-2-4-128 0,9 5-659 16,-8-15 306-16,-1-4-231 0,-2 0-105 16,0 0-174-16,1-23-577 0</inkml:trace>
  <inkml:trace contextRef="#ctx0" brushRef="#br2" timeOffset="330595.418">28958 7163 4280 0,'0'0'193'0,"0"0"110"0,0 0 202 15,20 0 183-15,-20-18-47 0,67 18 479 16,-39 0-830-16,2-11-146 0,2 11-117 15,0 0-27-15,24-7-258 0,-36 7-54 16,-2 0-211-16,-3 0-161 0,-3 0-230 16,-4 19-211-16,1-19-1416 0,-4 24 1579 0,-2-24 351 15</inkml:trace>
  <inkml:trace contextRef="#ctx0" brushRef="#br2" timeOffset="330930.8406">29419 7198 3607 0,'0'0'194'0,"0"0"125"0,-20 0 570 16,20 0-505-16,-21 0-40 0,21 0-24 15,-16 19-33-15,16-5 34 0,0-14-266 16,-11 19-37-16,11-7-9 0,0 4-15 16,0 0 4-16,22 21 1 0,-22-19-8 0,21 0-30 15,-21-2-37-15,27 0-10 16,6 0-101-16,-16-11 115 0,1-3-51 0,0-2-16 15,-1 0 0-15,-2 0-41 0,9-23-133 16,-15-5 162-16,-2 10 27 16,-5-1 22-16,-2-4-21 0,0-28-121 0,-19 26 156 15,19 0 32-15,-22 7 45 0,22 1 17 16,-26 3 10-16,1 5 60 0,13 9-39 16,12 0 14-16,-20 0-23 0,20 18-4 0,-12 7-26 15,12-25-100-15,0 29-157 0,0-29-207 16,22 22-195-16,-22-22-209 15,57 16-762-15,-34-16 1127 0</inkml:trace>
  <inkml:trace contextRef="#ctx0" brushRef="#br2" timeOffset="331124.9475">29866 6970 4446 0,'-15'0'146'0,"15"0"83"15,0 0 92-15,0 16 106 0,0-16 234 16,24 0-450-16,-4 0-106 16,6 0-85-16,2 0-113 0,4 0-128 0,31-19-608 15,-33 1 112-15,-3 18-141 0,-5-16-252 16,-3 16 12-16,-4-15 267 0</inkml:trace>
  <inkml:trace contextRef="#ctx0" brushRef="#br2" timeOffset="331294.9049">29901 7204 3066 0,'20'0'206'0,"4"0"201"0,9 0 114 16,3 0 11-16,7-19-215 0,49 4-387 15,-43 15-389-15,-4-17-301 0,0 4-346 16,-3-1-48-16,-5 3 314 0</inkml:trace>
  <inkml:trace contextRef="#ctx0" brushRef="#br2" timeOffset="331708.2708">31007 6573 3166 0,'5'-12'163'0,"4"-11"546"16,-5 14-229-16,0-5-120 16,-4 2-76-16,0-1-36 0,0 1 25 0,-20-14 275 15,20 15-299-15,-25-2-95 0,7 5-49 16,-1-1-37-16,-24-7 55 0,20 12-55 16,0 4 10-16,-2 0-6 0,1 0 1 15,-1 0 13-15,-17 20 76 0,21 6-106 16,2-12-30-16,3 2-24 0,3 3 0 15,-4 22 3-15,14-22-9 0,1 6 12 0,2 1-11 16,0 2-3-16,0 4-1 0,25 34-22 16,-2-30 22-16,-23 5 5 0,27 2 0 15,-13 1 10-15,9 48-10 0,-11-47 5 16,-2 0 8-16,0-1-13 0,0 2 20 16,-1-6-16-16,4 31-3 0,-8-39-14 15,-1-1 13-15,-2-4-16 0,0-5-30 16,-1 11-222-16,-1-21 32 0,0-3-108 0,0-3-63 15,0-3-108-15,0-3-226 0,0 0-1104 16,0 0 756-16,0-30 199 0,0 30 294 16</inkml:trace>
  <inkml:trace contextRef="#ctx0" brushRef="#br2" timeOffset="331883.1291">30755 7093 5149 0,'-7'0'135'0,"7"0"147"0,0 0 613 16,34 0-457-16,-34 0-169 15,41 0-130-15,-14 0-85 0,3 0-165 16,32 18-549-16,-34-18-39 0,1 0-418 0,-3 0-338 16,0 0 34-16</inkml:trace>
  <inkml:trace contextRef="#ctx0" brushRef="#br2" timeOffset="332080.9248">31324 7149 6586 0,'0'10'211'0,"0"-10"116"15,-15 11 74-15,15-3-74 0,0 1-126 16,0 1-109-16,0-4-154 0,19-3-127 0,-19-2-162 15,0-1-301-15,17 0-1313 0,-4 0 674 16,-13-23-13-16,13 23 213 0,-4-23 322 16</inkml:trace>
  <inkml:trace contextRef="#ctx0" brushRef="#br2" timeOffset="332210.8464">31288 6713 6197 0,'-12'22'72'0,"4"0"162"15,-2-22-117-15,10 22-106 0,0-22-201 16,0 17-206-16,18-1-1646 0,5-16 570 16,-23 0 197-16</inkml:trace>
  <inkml:trace contextRef="#ctx0" brushRef="#br2" timeOffset="336409.3385">24381 9799 690 0,'20'0'46'0,"-20"0"60"15,0 0 53-15,0 0 43 0,9 16 148 16,-9 0-243-16,0-16-18 0,0 19-14 15,0-8 8-15,0 16 60 0,0-12-101 16,0 1-25-16,0 1 0 0,0 0 5 16,0 4 1-16,0 23 58 15,0-20-38-15,0 1 15 0,17 3 5 0,-17 1 1 16,0 0 17-16,15 34 122 0,-15-29-80 0,15-2-2 16,-15 2-13-16,8 1 7 0,-8 37 68 15,0-38-111-15,0 7-21 0,0 0-18 16,0 2-12-16,0 1-12 0,0 44-4 15,-18-42-1-15,18-1-6 0,0-1-1 16,0-4-1-16,0-3 3 0,0 30 9 16,0-36-2-16,0-5-11 0,0-1 5 15,0-2-5-15,20 23 2 0,-20-22 3 16,0 2-3-16,14 2-21 0,-14 0-8 16,0 1-7-16,11 27-39 0,-3-29 51 15,-2 1 8-15,2-1 11 0,1 3 9 16,12 28-6-16,-15-29 3 0,1 0-12 0,-1 1-2 15,1-1-10-15,1 0-12 0,-3 21-6 16,-5-25 27-16,3 0-9 0,-3-2 3 16,1-3-7-16,-1 1 12 0,0 17 12 15,0-20 8-15,0 0 3 0,0-1-1 16,0 5 11-16,0 23 36 0,0-21-23 16,0 4-14-16,0 1 5 0,0-1-25 15,0-1 9-15,0 22 13 0,0-23 18 0,0-2-22 16,0-2 3-16,18-1-6 0,-6 24-2 15,-12-23-5-15,10-1-4 0,-10-1-1 16,9 1 9-16,-9 3-8 0,14 26 4 16,-14-28-7-16,4 6 1 15,0 1 4-15,-2 2-6 16,1-1 14-16,2 29 2 0,-5-30-8 0,4 3-6 16,-1-3-8-16,-1 0-3 0,3 29-37 15,-2-31 28-15,-1 4 2 0,-1-2 6 0,2-1 16 16,-1-1-5-16,4 27 2 0,-5-25 6 15,1-3-1-15,-2 1 2 0,3 0-6 16,-1 2-6-16,1 28-6 0,-1-27 1 16,-2-1-7-16,4 0-14 0,-2 5-12 15,3 28-79-15,0-33 69 0,-2 4 12 16,0 1 22-16,0-1 20 0,1 4 6 16,8 31 36-16,-7-32-17 0,1 2 14 0,0-1-2 15,1-1 33-15,-1 0 5 0,5 35 74 16,-6-38-86-16,-2 3-13 0,-1-1-7 15,-2-2-16-15,0 37-12 0,0-36-15 16,0 2 5-16,0 3 6 0,0-1-12 16,0 2-4-16,0 39 9 0,0-40-8 15,0 0 12-15,0 0-5 0,0-1-1 0,0-4 14 16,15 31-16-16,-15-33 3 16,0 0 6-16,10 1-8 0,-10 0 25 15,7 34 3-15,-7-30 13 16,9 5 28-16,-4-5-12 0,1 2 21 0,-3-2-13 15,7 36-26-15,-8-37-47 0,0 0 14 0,1-6-32 16,0 5 0-16,0 0-1 0,-1 31-32 16,0-36 51-16,-1-1 12 15,4 0 7-15,-3 0-13 0,4 27 13 0,-3-27-8 16,2-1 14-16,-3 5-15 0,1-3 1 16,-1 5 0-16,4 32-1 0,-4-36 5 15,0-1 6-15,0 3 3 0,-1-4 32 0,3 24 11 16,-4-30-14-16,2 0-21 0,-2 2 19 15,0-1 56-15,1-2-55 0,2 24 26 16,-3-25-76-16,2 3 20 0,0-2-18 16,2 2-14-16,-3-2-15 0,5 23 7 15,-2-19 30-15,-1 0-1 0,1-3-13 16,1 2 1-16,2 18 11 0,-1-22 21 16,-4 2 5-16,2-3 15 0,-2 2 6 15,3 0-10-15,1 26 36 0,-3-24-56 16,0-2-12-16,1 1 22 15,-2 0-25-15,2-4 4 0,1 15-11 16,-5-17-8-16,2 0 1 0,0-1-3 16,-2-2-3-16,1 15-52 0,1-13 43 0,0-1 0 15,-1-1 52-15,1 0-29 0,0-2-10 16,0 13-108-16,-1-11 10 0,1-3-48 16,-2 0-64-16,2 1-85 0,-2-2-49 0,4 10-555 15,-4-11 317-15,2 0 2 0,-2-4 144 16</inkml:trace>
  <inkml:trace contextRef="#ctx0" brushRef="#br2" timeOffset="338623.7059">28047 9716 636 0,'0'0'76'0,"0"24"257"0,0-9-97 15,0-15-43-15,0 19-12 0,0-19-16 16,16 24-19-16,-16 0 97 0,0-9-144 15,0 2-5-15,0 3 2 0,0 1 29 16,0 33 131-16,0-25-132 0,0 4 4 0,0 6-7 16,18 0-2-16,-18 4-4 0,14 44 88 15,-14-41-101-15,0 0 6 0,12 3 27 16,-12-3-27-16,9 4 18 0,-2 47 104 16,-2-46-153-16,-1 0-27 0,-1 2-33 15,-1 0 7-15,4 54-6 0,-3-56 7 16,3 2 11-16,0-1 46 0,0 0 9 0,1 1-6 15,11 47 12-15,-11-52-57 0,2 2-16 16,-3 2-5-16,2 2 1 0,0 47-41 16,-6-49 8-16,-2 3 6 0,2 1 5 15,-1-2 14-15,-1 2 8 0,1 46 1 16,-1-51-19-16,0-1-7 0,0-2 13 16,0-1-5-16,0 42-24 15,0-45 7-15,0 1 1 0,0 4 9 0,0-4 5 16,0 2 6-16,17 50-2 0,-17-49 1 15,0 4-6-15,0-4 9 0,11 0 3 16,-11 46-36-16,0-51 27 0,0 0-9 16,0 1 48-16,0-2-38 0,0-2-24 0,0 38-1 15,0-41 17-15,0 0 19 16,0-2-35-16,0-1 12 0,20 31-14 0,-20-36 82 16,14 1-37-16,-14 1 13 0,16-2-6 15,-16-2-45-15,16 30 22 0,-3-27-5 16,-13 1 4-16,10 1-22 0,-10 0 5 15,7 35 7-15,-7-34 30 0,0 1-6 16,0 0-16-16,0 2-14 0,0-2-8 16,0 34-16-16,-17-36 22 0,17-1 14 0,0-1 8 15,0-2 0-15,0 28-15 0,0-33 12 16,21 2-18-16,-21 2-7 16,0-2 38-16,19 1-31 0,-7 24 19 0,-12-21-11 15,0 0-5-15,11 1-11 0,-11 0 2 16,6 32-55-16,-6-33 33 15,0 5-10-15,0-6 6 0,0 1 16 0,0-1 6 16,4 24 5-16,-4-24 0 0,2 0 11 16,0-3 20-16,1 1 17 0,6 25 57 15,-6-22-64-15,-1-2-25 0,0 3-5 16,1-3-43-16,-2 2 22 0,0 28 4 16,-1-28 70-16,0-2-58 0,0 2-6 15,0-6 6-15,0 6-17 0,0 29 8 0,0-34 41 16,0 1-16-16,0 3 20 0,0-1-15 15,0 28-16-15,0-30 5 0,0 4 25 16,15 0 9-16,-15 3-19 0,0-1 29 16,0 26-13-16,0-27-6 0,0 0-33 15,0 3 10-15,0-3 0 0,0 32-2 16,0-33 0-16,0 0 9 0,0 3-7 16,0 0 6-16,0-3 5 0,0 28-59 15,0-28 76-15,20 0 2 0,-20 2 87 16,0-3-66-16,0 27 35 0,0-28-57 15,0 4-3-15,0-3 8 0,0 4-16 0,0-3-15 16,0 30 17-16,0-30-22 0,0-3-41 16,0 3-51-16,0-6-66 15,0 20-604-15,0-27 68 0,0-3-295 16,0-7-104-16,0-6 187 0,0 0 281 0</inkml:trace>
  <inkml:trace contextRef="#ctx0" brushRef="#br2" timeOffset="348858.3925">25013 9515 1615 0,'0'0'68'16,"-16"13"27"-16,16-13 19 0,0 16-17 15,-11-4-22-15,11 21 65 0,-12-12-64 16,12 5 4-16,-5 2 5 0,5 2 5 0,0 4-2 16,0 39 79-16,0-32-79 0,0 1 11 15,17 1 9-15,-17 2 5 16,17 43 13-16,-17-45-107 0,0 3-12 15,14-2-9-15,-14-3 5 0,0-2-11 16,0 34-161-16,0-39 11 0,0-6-48 0,0-4-14 16,0 0-86-16,0-6-92 15,0 1-531-15,-15-16 496 0,15-3 148 0</inkml:trace>
  <inkml:trace contextRef="#ctx0" brushRef="#br2" timeOffset="349402.9339">25013 10440 1288 0,'-16'0'95'0,"16"0"68"0,0 0 282 15,0 0-275-15,0 0-51 0,0 0-37 16,0 0-1-16,0 0 1 0,0 0 87 15,0 0-83-15,0 20-7 0,0-20 0 16,0 0-7-16,0 18 27 0,0-18-66 16,0 0 11-16,0 0 3 0,0 0 5 15,0 0 4-15,0 0 21 0,0 0-58 16,0 0-3-16,0 0-11 0,0-14-3 0,0 14-17 16,0-15-37-16,0-6 17 0,-18 8-2 15,18-2 10-15,-16-1 14 0,0-17 12 16,16 18 6-16,-17-1 7 0,17 3 12 15,-15 0 9-15,15 2-5 0,-17-7 39 16,13 13-19-16,-1-2 13 0,3 2 1 16,-1 0-32-16,3 1 5 0,0 1 6 15,0 3-5-15,0 0-10 0,26 0 4 16,-26 0 34-16,40 24 73 0,-21-6-51 0,-1-18-16 16,4 19-9-16,0-19-11 0,1 12-20 15,30-3 18-15,-28-9-31 16,-2 0 3-16,-1 10-3 0,-4-10-4 0,-4 7 25 15,6 1 105-15,-16-4-36 0,-4 3 7 16,0-1-9-16,0 0-6 0,-20 10 60 16,-7-7-102-16,10 3 12 0,-1 0-5 15,0 1 3-15,-1 3-6 16,-12 21 21-16,17-17-68 0,1 1-42 0,13-1-82 16,-12-2-249-16,12 7-1326 0,0-19 407 15,27-3 230-15,-8-3 375 0</inkml:trace>
  <inkml:trace contextRef="#ctx0" brushRef="#br2" timeOffset="350677.8712">27124 9760 1047 0,'0'0'61'0,"-16"-13"40"16,16 13 28-16,0-9 15 0,0 9-44 0,-11-6 50 15,1 2-79-15,4 2 7 0,-1 2 0 16,1-3 18-16,-4-5 92 0,8 4-85 16,0 0 14-16,1-1 16 0,1 2 43 15,0-2 3-15,0 0 259 0,0 3-199 16,0 0 25-16,0-1-27 0,0 3 10 16,0-2 106-16,0 2-238 0,0-2-67 15,0 2-26-15,0 0-22 0,0 0-6 16,0 22-23-16,0-22 30 0,0 26 16 15,0-8-11-15,0 7 31 16,0 6 6-16,0 37-53 0,0-29 4 0,0 5 6 0,15 2 31 16,-15-1-5-16,0 43 52 15,0-45-38-15,0 1-2 0,0-1-33 0,0-6-2 16,8 0-10-16,-8 23-22 0,5-34-20 16,-1-4-27-16,0-7-44 0,2-5-92 15,0-1-545-15,-2-7 248 0,-3-2-47 16,1 0-65-16,0 0-59 0,0 0 61 15,3-19-177-15</inkml:trace>
  <inkml:trace contextRef="#ctx0" brushRef="#br2" timeOffset="351185.325">27101 10459 1637 0,'0'6'199'0,"0"-6"-23"0,0 0 62 16,0 0-20-16,0 0 5 0,0 0-9 16,0 18 165-16,0-18-209 0,0 22-9 15,17-22-39-15,-17 13-1 0,0-13-31 0,10 12 59 16,-10-3-103-16,7-9-6 0,-7 0 0 15,0 4 3-15,6-4 80 0,-6 0-56 16,0 0-49-16,0 0-2 0,0 0-27 16,0-21-34-16,0 6-96 0,0 15 46 15,-20-19-11-15,20 19 8 0,0-22-12 16,-15 0-19-16,4 11 110 0,11 1 37 16,-10 2 10-16,10 1-1 0,0 2-3 0,0-1-31 15,0 3 7-15,0 0-2 16,0 3 24-16,21 0-29 0,-6 0 5 15,-15 0 0-15,18 0 37 0,-18 0-13 0,19 0 18 16,-8 0-6-16,7 19 50 0,-18-19-31 16,10 0 34-16,-7 0 34 0,-3 0-14 15,4 0 20-15,-4 9 67 0,0-9-90 16,0 0-36-16,0 0-7 0,-17 0-27 16,1 30 21-16,16-1-14 0,-19-9-11 15,19 6-1-15,-13-1 0 0,13-1-59 16,0 21-402-16,0-27-167 0,0-3-336 15,21-5-229-15,-21-10 164 0</inkml:trace>
  <inkml:trace contextRef="#ctx0" brushRef="#br2" timeOffset="354416.3425">24731 11243 1533 0,'0'0'86'15,"0"-14"48"-15,0 14 52 0,0-12 156 0,0 12-214 16,0 0-21-16,0-10 17 0,0 10 2 16,0 0 88-16,0-7-130 0,0 7-20 15,0-6-9-15,0 4 17 0,0-2-9 16,0-6 95-16,0 5-86 0,0 0 13 15,0 1-8-15,0-1-17 0,0-6 19 16,0 7-48-16,0-1-2 0,0-1 11 16,0 0 28-16,0 4 11 15,0-8 90-15,0 5-95 0,0 0 1 16,0-4 14-16,0-1-10 0,19-1 6 0,-19-14 30 16,0 13-52-16,14-2-33 0,-14 1 22 15,0 1-24-15,8-6-10 0,-2 6-34 16,-6 4 16-16,5-1 5 0,-1 1 12 15,-2 0 14-15,6-7 11 0,-1 8-47 0,-3-3-26 16,3-1-3-16,0 3 29 0,1-5 15 16,12-13-4-16,-11 14-6 0,1 0-21 15,0 0 16-15,0 0-10 0,10-8-6 16,-10 11 20-16,-2-1-4 0,5 0 0 16,-5 1 15-16,3-1-30 0,4-8-10 15,-5 9-7-15,-4 0 11 0,1 0-17 0,1-2 17 16,-1 2 10-16,10-10 15 15,-10 9-14-15,0 0 16 0,-1 1-7 16,1 0 16-16,8-7-14 0,-8 9 1 16,-3 2-7-16,4-1 15 0,-3 0 7 0,3 3-27 15,-2-2 10-15,-3 1 10 16,-1 3 23-16,1-1-28 0,0 2 6 0,-3 0-25 16,2 0 5-16,-2 0 18 0,0 0 15 15,0 0-19-15,0 0 0 0,0 0 9 16,0 0-4-16,0 0-10 0,0 0 6 15,0 0-5-15,0 0 9 0,0 0 25 16,0 0-15-16,0 0-14 0,0 0 5 16,0 0-1-16,0 0 0 0,0 15 37 0,0-15-16 15,0 0 1-15,-17 14-5 0,17-14-16 16,-18 24 25-16,18-15-26 0,-16 1 16 16,9 1-27-16,-4 1 11 0,1-3-10 15,-13 16-24-15,12-14 0 0,-3 1 34 16,1 1-5-16,0-1 0 0,-2 5 20 15,-11 12 0-15,13-15 4 0,1 3-19 16,1 0 11-16,1 1-16 0,-10 13 21 16,12-16-38-16,-1 1 17 0,1-1 0 15,1 1 11-15,1-1-6 0,-7 17-5 16,6-13-18-16,0-2 18 0,2 0-7 16,-2 0 7-16,0 14 29 0,4-16-23 15,-2 0-17-15,2-2-1 0,0 0 13 16,-3-1 10-16,-2 12-22 0,6-14 11 15,-2-1-11-15,1-2 5 0,2 1 18 0,0-3-18 16,-1 1-20-16,2-4 20 0,-2 2 12 16,1-4 21-16,0 0 6 0,1 0-50 15,0 0 6-15,-1 0 11 0,1 0 11 16,-1 0 27-16,0 0-11 0,1 0 48 16,-1 0-35-16,1 0 4 0,0 0-2 0,0 0 13 15,0 0 22-15,0 0-35 16,0-17-22-16,0 17-5 0,0 0 5 0,0-23-7 15,0 10 4-15,0 13-5 0,14-14-6 16,-14 14 3-16,0-15 11 0,7 3-30 16,-7 5 6-16,12-5 1 15,-12 1 36-15,7-2-42 0,1-1 10 16,7-19-20-16,-5 16 26 0,-3-1 0 0,4 3-5 16,-1-2-4-16,14-12-18 0,-15 16 22 15,1 2-4-15,1-4 1 0,-1 2 4 16,-1-1-4-16,9-7-4 0,-9 13-2 15,-1-4 10-15,1 4 3 0,1 1 3 16,11-10-18-16,-10 7 12 0,3 1-23 16,2-1 5-16,1 1 12 0,0-1-29 0,17-8 45 15,-16 9-45-15,-3 3 32 0,-2 0 0 16,-3 0 10-16,6-2-7 0,-11 5-8 16,-1 1-4-16,-1-1 19 0,-1 0-20 15,2 1 6-15,6-2-1 0,-4 0 23 16,0 1-14-16,3-2-4 0,1 2 0 15,7-5 8-15,-12 5 6 0,3 0-2 16,-2 1 0-16,-4 1-8 0,0 1 0 16,-1 0 42-16,-1 0-16 0,0 0 0 15,0 0-19-15,0 0-6 0,0 0-1 16,0 0 0-16,0 0 4 0,0 0-4 0,0 0 4 16,0 0-56-16,0 0-178 15,0 0-37-15,0 0-241 0,0 0-270 0,0 0-389 16,0 0-881-16</inkml:trace>
  <inkml:trace contextRef="#ctx0" brushRef="#br2" timeOffset="370798.3353">29786 13747 2533 0,'-20'0'151'16,"20"-13"105"-16,0 13 103 0,-22-8 9 15,22 3-30-15,-18-4 206 0,2 5-370 16,16-3-16-16,-16 3-68 0,7-2-24 16,-4-3 3-16,7 4-65 0,-1 0 5 15,0 5 13-15,-2-2-22 0,-2 1 4 16,-16 1-27-16,12 0 36 0,-3 22 9 16,0-22 41-16,0 24-36 15,-13 8 35-15,19-12-34 0,1 1-15 16,4 1-8-16,2 5-10 0,5 2-6 0,0 36 26 15,0-29 1-15,26 1 32 0,-26 6 29 32,28-1 24-32,1 47 207 0,-15-43-152 0,0 2 10 0,-1-1-15 0,-2-1-24 15,0-2-2-15,5 37-9 0,-16-45-95 0,9-3-20 16,-9-3 1-16,6-3-19 0,-1 11-152 16,-5-21-32-16,2-5-107 15,-1-2-30-15,-1-2-240 0,4-2-209 0,-2 2-1188 16,-2-6 1003-16,0-2 266 0,0 0 257 0</inkml:trace>
  <inkml:trace contextRef="#ctx0" brushRef="#br2" timeOffset="371029.1764">29509 14333 3033 0,'-5'-17'184'0,"5"2"153"16,0 6 162-16,0-1 120 0,29-5 275 16,1 10-571-16,-13 3-38 0,0 2-44 0,2 0-43 15,19 22-64-15,-20-22-133 0,0 22-52 16,-2-22-85-16,1 18-128 16,0-18-131-16,9 19-1124 0,-17-6 533 0,-1-13-143 15,-1 0 179-15,0 5 227 0</inkml:trace>
  <inkml:trace contextRef="#ctx0" brushRef="#br2" timeOffset="371477.3364">29961 14380 1169 0,'0'-15'185'0,"0"15"99"15,0 0 57-15,11 0-1 0,-11-8 201 16,0 8-259-16,0 0 4 0,0 0-13 16,0 0 30-16,0 0-59 0,0 0 211 15,0 0-272-15,-15 0-33 0,15 22-56 16,0-22 5-16,-9 34 48 0,9-19-53 0,0-1-68 15,0 3-2-15,0 3-12 16,0 1-22-16,0 18 16 0,0-20-5 0,26-2-2 16,-26-1 1-16,25-2-4 0,7 5-14 15,-15-16 16-15,1 0-4 0,0-3-2 16,-1 0-6-16,0 0-4 0,12-20-42 16,-16-6 12-16,-4 9 3 0,-3-2 5 15,-2-3-4-15,-4 0 4 0,0-31-123 16,-21 27 96-16,21 6 25 0,-25-1 47 15,25 6-5-15,-47-6 4 0,33 21 8 16,-1 0-1-16,3 25 20 0,0-25-138 0,12 35-226 16,-12 16-981-16,12-25 369 0,0-2 30 15,0-3 241-15</inkml:trace>
  <inkml:trace contextRef="#ctx0" brushRef="#br2" timeOffset="371787.9793">30503 14221 2781 0,'0'-4'124'0,"0"3"131"0,0-1 670 16,17 2-415-16,-17 0-61 0,18 0-69 16,-18 0-40-16,25 0-44 0,3 0 175 15,-13 15-355-15,1-15-69 0,-1 0-45 16,2 0-13-16,12 0-147 0,-15 0-59 16,-1 0-108-16,-2 0-177 0,-2 0-279 0,-1 0-147 15,2 0-1196-15,-7 0 1334 0,-2 0 262 16</inkml:trace>
  <inkml:trace contextRef="#ctx0" brushRef="#br2" timeOffset="371955.3099">30564 14287 3767 0,'-3'0'252'15,"2"17"156"-15,1-6 113 0,0-1 153 0,23 1-134 16,14 12 203-16,-14-11-587 0,4-3-193 15,1-6-261-15,2-2-227 0,-2-1-531 16,23-22-1773 0,-27 22 1576-16,0-22 538 0</inkml:trace>
  <inkml:trace contextRef="#ctx0" brushRef="#br2" timeOffset="372556.4837">31254 13817 995 0,'0'-5'79'0,"0"1"92"16,17 1 79-16,-17 1 77 15,14 2 362-15,-14 0-238 0,9 0 104 0,-9 22 71 16,0-22 17-16,0 0-106 0,0 21 250 15,0-21-490-15,0 16-20 0,0-16-36 16,0 10-12-16,-15-2 142 0,15-8-241 16,-11 0-24-16,11 3-31 0,-12-3-26 15,12 0-16-15,-22 0-17 0,15 0-9 0,0-17-4 16,3 17-9-16,2 0-22 16,1-20-99-16,1 0 35 0,0 10-27 15,0-1 13-15,28-1-7 0,-28 3 3 0,44-4-13 16,-44 8 81-16,29 1 11 0,-15 4-2 15,4 0 2-15,11 0-24 0,-20 23 40 16,3-23 5-16,1 28 3 0,-4-11 6 16,2 1-3-16,1 19 6 0,-8-17-5 15,-1 1 7-15,-2-1-6 0,-1 0-5 16,0 16 3-16,-20-16 8 16,20-1 2-16,-23 2-9 0,23-2 8 0,-29 0-6 15,-8 20-1-15,19-24 1 0,0 1 3 16,1-2 9-16,0 2-34 0,-14 8-63 15,20-18-24-15,0 3-51 0,3-3-65 16,4-4-28-16,1-2-5 0,3 0-98 16,0 0 260-16,0 0 52 0,29-22 31 0,-29 22 11 15,54 0 82-15,-34 0-10 0,2 0 23 16,4 0 18-16,0 0-11 0,0 0-33 16,24 26 44-16,-24-2-108 0,1-8 28 15,-2 2-51-15,-5-1-70 16,16 16-357-16,-20-17-138 0,-1-2-196 15,-2-4-251-15,3-5-57 0,2-5 220 0</inkml:trace>
  <inkml:trace contextRef="#ctx0" brushRef="#br2" timeOffset="373070.9075">32185 13796 1256 0,'0'-20'333'0,"12"15"-27"16,-12-2 71-16,9 0-1 16,-9 0 74-16,5 2 14 0,-2 0 521 0,-3 2-623 15,0-1-89-15,0 0-115 0,0-2-50 16,0-8 76-16,0 6-98 0,-19-2 8 15,19 1 0-15,0-1 1 0,-16 0 13 16,1-11 87-16,15 13-95 0,-19 1 11 16,8-1 12-16,-1 4 7 0,-14-3 105 15,13 7-129-15,-3 0-26 0,1 0-30 16,-3 0 13-16,2 0-33 0,-17 28 37 16,17-3-53-16,-1-8 12 0,1 3 3 15,2 1-6-15,-11 28 51 0,15-23-52 16,1 6-6-16,2-3-18 0,5 4 7 15,2 1-7-15,0 32-6 0,19-29 1 16,-19-2 6-16,27 3 2 0,-11-1 2 0,15 38 4 16,-16-39 1-16,1 3 3 0,-2-2 0 15,-1-3-9-15,-3-2 6 0,9 25 1 16,-11-33 14-16,-2 0-27 0,-2-4-10 16,2-3-29-16,2 9-198 0,-4-20 46 0,-1 0-66 15,-1-3-93-15,2-1-70 0,-2-2-59 16,2 0-793-16,-4 0 547 0,0 0-70 15,0-21 40-15,0 21 68 0,-19-18-366 16</inkml:trace>
  <inkml:trace contextRef="#ctx0" brushRef="#br2" timeOffset="373254.7873">31884 14188 3309 0,'22'-4'224'0,"-22"-3"216"15,17 1 122-15,9-9 589 0,-9 15-723 0,0 0-54 16,0 0-21-16,5 0-122 16,0 0-118-16,17 24-99 0,-15 2-124 0,-5-26-130 15,-1 19-159-15,2-5-199 0,18 5-1327 16,-19-19 730-16,1 17 15 0,-1-8 415 16</inkml:trace>
  <inkml:trace contextRef="#ctx0" brushRef="#br2" timeOffset="373470.8772">32597 14318 5550 0,'0'0'156'0,"0"0"178"0,0 15 768 16,0-3-598-16,0-12-178 15,0 14-158-15,0-3-117 0,0-5-51 0,0 7 0 16,0-8 0-16,0 0-50 0,0 0-114 15,0-1-128-15,22-2-789 0,-6-2 398 16,-16 0-236-16,19 0-41 0,-19-19-141 16,16 19 49-16,-1-27-380 0</inkml:trace>
  <inkml:trace contextRef="#ctx0" brushRef="#br2" timeOffset="373604.213">32536 13908 4908 0,'-6'0'164'0,"6"0"90"0,-3 22 59 16,3-22-76-16,0 16-116 0,0 1-327 16,0-17-406-16,0 20-475 0,0-20-358 15,0 14 130-15</inkml:trace>
  <inkml:trace contextRef="#ctx0" brushRef="#br2" timeOffset="376187.2012">29689 15398 1029 0,'-8'-4'145'16,"8"1"104"-16,0-1 58 0,-7 0 81 16,7-2-45-16,0-5 397 0,0 8-292 15,0-2-7-15,0 2-35 0,0-1-56 16,0 3-91-16,0-2 202 0,0 1-194 15,0 2 37-15,0 0 6 0,0 0 9 0,0 0 319 16,0 25-331-16,0-25-64 16,0 31-99-16,0-6-57 0,19 3-81 15,-19 38-6-15,19-24 0 0,-19 1 0 0,11-2 0 16,-11 1 0-16,12 38 0 16,-5-44 0-16,-7-2 0 0,5-9 0 0,-5-1 0 15,4-3 0-15,0 17-329 16,-1-30-636-16,-1-6 237 0,0-2-310 15,-1 0-156-15,1 0-160 0,-1 0 142 16</inkml:trace>
  <inkml:trace contextRef="#ctx0" brushRef="#br2" timeOffset="376807.6056">29397 15351 2057 0,'-5'0'74'16,"-1"0"112"-16,3 0 133 15,1 0 150-15,0 0 83 0,-1 0 498 0,3 0-644 16,0 0-73-16,0 0 4 0,0 0 58 16,29 0 38-16,14 0 448 0,-13-23-555 15,8 23-101-15,8 0-114 0,8-20-74 16,55 20-37-16,-56-10 0 0,-2 10 0 0,-7 0 0 16,-5 0 0-16,14 0 0 0,-38 0 0 15,-5 17-66-15,-4-17-136 0,-4 0-177 16,-2 19-292-16,0-4-1470 0,-31-15 686 15,31 9 79-15,-31-9 372 0</inkml:trace>
  <inkml:trace contextRef="#ctx0" brushRef="#br2" timeOffset="377236.6892">30152 15792 2439 0,'0'-17'109'0,"0"17"475"0,0 0-81 16,-12 0-30-16,12 0-95 0,0 0-41 15,0 0-154-15,0 0 80 0,0 0-142 16,0 0 35-16,0 20 19 0,0-20 1 0,0 24 104 15,0 2-202-15,0-12-7 0,0 6-33 16,0-2-10-16,0-2-7 0,17 14-12 16,1-13-10-16,-5-5 3 0,4-1-4 15,0-5-5-15,20-3-14 0,-19-3 1 16,0 0-3-16,0 0 19 0,-3-22-52 16,-3 22-28-16,3-27-62 0,-12 0 83 15,-3 11 11-15,0 1-48 0,0-5-10 16,-27-16-33-16,-4 16 133 0,14 5 12 15,-3 0 8-15,1 4 4 0,2 1-3 16,-13 10-27-16,18 0-8 0,3 0-78 16,9 26-42-16,-7-26-357 0,7 25-1262 15,0 0 528-15,34-25 328 0,-12 18 327 16</inkml:trace>
  <inkml:trace contextRef="#ctx0" brushRef="#br2" timeOffset="377519.3779">30753 15608 2546 0,'0'0'228'0,"0"0"249"16,0 0 190-16,18 0 924 0,-18 0-911 15,19 0-51-15,-19 0-46 0,21 0-163 16,9 0-50-16,-10 0-370 0,-1 0 0 16,4 0 0-16,-1 0 0 0,0 0 0 15,20 0-106-15,-26 0-132 0,-2 0-181 16,-3 0-239-16,-3 0-119 0,2 0-1236 0,-10 0-189 16,0 20 777-16</inkml:trace>
  <inkml:trace contextRef="#ctx0" brushRef="#br2" timeOffset="377661.3979">30737 15718 3763 0,'0'11'316'0,"31"-6"156"16,-11-1 156-16,9-4 11 0,4 0-161 16,42 0-94-16,-35 0-650 0,2 0-187 15,0-20-416-15,-3 20-302 0,-3 0-190 16,25-25-711-16</inkml:trace>
  <inkml:trace contextRef="#ctx0" brushRef="#br2" timeOffset="378274.4567">31777 16015 2248 0,'-2'-15'320'0,"2"13"93"16,-2-1 199-16,2 1 24 0,0 2-46 0,0 0-48 15,0 0 351-15,29 0-444 16,-29 19-60-16,36-19-57 0,-9 0-5 15,46 0 46-15,-27 0-306 0,9 0-67 16,12 0 0-16,4-20 0 0,7 20 0 16,70-21-85-16,-79 4-64 0,-7 17-54 0,-10-17-45 15,-12 17 9-15,6-12-198 16,-34 12 166-16,-6-7-78 0,-6 7-34 0,0 0-120 16,-23 0-203-16,-12 0-1090 0,14 0 742 15,-1 0 241-15,-3 0 243 0</inkml:trace>
  <inkml:trace contextRef="#ctx0" brushRef="#br2" timeOffset="378954.8496">32224 16424 1363 0,'0'0'162'16,"0"0"125"-16,0-18 594 0,0 18-400 16,0 0 33-16,0 0 3 0,0 0-47 0,-19 0-120 15,19 0 145-15,0 0-238 16,0 0 33-16,0 0-8 0,-12 0-24 0,12 0-54 16,0 0 10-16,0-21-191 15,0 21-26-15,21-17-6 0,-21 17-10 16,38-34-46-16,-21 24 32 0,-1 1 7 15,-2-2 16-15,0 11 2 0,0-12-1 0,6 12 2 16,-12 0 6-16,0 0 8 0,-3 0 8 16,0 0 1-16,1 20 42 0,-6 1-37 15,0-6 9-15,0 3-7 0,0 1-14 16,-24 29 19-16,-2-23-23 0,7 1 6 16,0 1-16-16,-1 2 1 0,-1-1 0 15,-20 17 6-15,19-21-12 0,3 0-10 0,-2-5-27 16,3 0-13-16,-17 5-111 15,18-11 64-15,2-4-32 0,4-2-37 0,-2-2-82 16,5-4-21-16,-2-1-231 0,9 0 335 16,1-20 83-16,0 20 61 0,0-24 31 15,0 24 77-15,32-39 75 0,2 39 47 16,-13-19 88-16,2 8 101 0,4 11-22 16,26-23 98-16,-25 23-350 0,-2 0-49 15,-2-7-24-15,-1 2-5 0,-2 5-46 16,16 0-143-16,-21 0-76 0,-2 0-196 15,1 0-122-15,-2 0-342 0,8 0-1267 16,-12 0 980-16,-1 0 369 0,2-20 286 16</inkml:trace>
  <inkml:trace contextRef="#ctx0" brushRef="#br2" timeOffset="379491.013">31825 15199 2428 0,'0'-1'100'15,"0"1"79"-15,0 0 157 0,0 0 148 16,0 0 29-16,0 0 379 0,0 0-553 16,0 18-50-16,0-18 53 0,0 27 8 15,0 17 256-15,0-18-380 0,22 3-2 16,-22 5-36-16,0-1-30 0,15 2-63 15,-15 25-32-15,12-31-57 0,-12-3-4 16,0-1-29-16,7-5-67 0,-7 10-294 16,0-17 66-16,0-4-136 0,0-2-66 15,0-4-276-15,0-1-194 0,0-2-1376 0,0-19 1440 16,0 19 319-16</inkml:trace>
  <inkml:trace contextRef="#ctx0" brushRef="#br2" timeOffset="379859.1826">31493 15208 2743 0,'-1'0'156'0,"1"0"191"15,0 0 165-15,0 17 119 0,0-17 427 0,0 0-617 16,30 0-9-16,-30 0-3 0,42 0 36 16,16 0 244-16,-24 0-517 0,9 0-116 15,3 0-76-15,1 0 0 0,2 0 0 16,40 0 0-16,-49 0 0 0,-6 0 0 0,-7 17 0 16,-6-17 0-16,1 0 0 0,-17 0 0 15,-1 0 0-15,-2 0 0 0,-2 0 0 16,0 0 0-16,0 0-260 0,0 0-6 15,0 0-111-15,0 0-52 0,0 0-47 16,0 0-367-16,21-15 520 0,-21 15-28 16,23 0-132-16,-23 0-146 0,23 0-147 15,-2 18-890-15,-21-18 1010 0,12 17 229 16</inkml:trace>
  <inkml:trace contextRef="#ctx0" brushRef="#br2" timeOffset="380216.3467">32282 15513 1367 0,'0'3'330'0,"0"0"-50"0,0-1 72 16,0-1 10-16,0 1 69 0,21-1 95 15,-21 4 493-15,0-5-646 0,0 3-54 0,0-3-1 16,0 0 67-16,0 0 409 0,0 3-438 16,13-2-18-16,-13 2-65 0,0 1-53 15,10-1-100-15,-2 8-92 0,-4-2-28 16,0 3 0-16,0-3 0 16,0 2 0-16,1 18 0 0,-5-15 0 15,2 0 0-15,0 0 0 0,-1-3 0 0,0 1 0 16,2 0 0-16,-1-8-19 0,0-1-137 15,-1-3-150-15,-1 0-220 0,2 0-916 16,-2-19 515-16,0 19-15 0,0-23-113 16,0 7-88-16,0-5 327 0</inkml:trace>
  <inkml:trace contextRef="#ctx0" brushRef="#br2" timeOffset="380355.1905">32236 15298 3073 0,'-6'0'246'0,"2"0"177"0,-4 18 140 15,3-18 696-15,5 17-784 0,0-17-99 16,0 0-140-16,0 16-103 0,22-16-336 16,-22 0-156-16,14 0-188 0,-14 0-373 15,16 0-284-15,-16 0-146 0</inkml:trace>
  <inkml:trace contextRef="#ctx0" brushRef="#br2" timeOffset="384482.4541">24670 11364 2545 0,'-7'0'139'16,"7"0"148"-16,-5 0 673 0,5 0-467 16,0 12-86-16,0-12-52 0,0 0-39 15,0 0-19-15,0 0 223 0,0 0-331 16,0 0-21-16,0 0-6 0,0 0 20 15,0-21 172-15,0 21-200 0,0-18-8 16,0 6 2-16,-14-3 3 0,14 1-37 0,0-25-10 16,0 17-104-16,0-2 0 15,0 2 0-15,0-6 0 0,19-26 0 0,-19 25 0 16,0-2 0-16,16 2 0 16,-16-3 0-16,16 3 0 0,3-26 0 0,-10 31 0 15,3 3 0-15,-1 3 0 0,1 3 0 16,10-7 0-16,-10 12 0 15,2 1 0-15,2 0 0 0,-2 2 0 16,4-1 0-16,15-7 0 0,-15 6 0 0,-4 4 0 16,2-2 0-16,-3 2 0 0,12-7 0 15,-16 7 0-15,-3-1 0 0,-1 3 0 16,1-3 0-16,-4 5 0 0,0-2 0 16,-2 3 0-16,1 0 0 0,1 0 0 0,1 0 0 15,0 0 0-15,0 15 0 0,1-15 0 16,-1 0 0-16,2 0 0 0,0 0 0 15,4 0 0-15,-3 0 0 0,-2 0 0 16,1 0 0-16,-3 0 0 0,6 0 0 16,-4 0 0-16,0 0 0 15,1 0 0-15,-1 15 0 0,8-15 0 0,-4 0 0 16,-2 16 0-16,1-16 0 0,1 0 0 16,1 0 0-16,13 0 0 0,-9 0 0 15,-2 0 0-15,3 0 0 0,0 0 0 0,14 0 0 16,-15 0 0-16,2 0 0 15,0 0 0-15,1 0 0 0,0 0 0 0,13 19 0 16,-14 1 0-16,0-20 0 16,-3 18 0-16,1-18 0 0,4 18 0 0,10-4 0 15,-14-14 0-15,3 8 0 0,0-8 0 16,4 6 0-16,18-6 0 0,-19 0 0 16,-1 0 0-16,-1 0 0 0,0 0 0 15,-2 0 0-15,16 20 0 0,-17-20 0 16,1 20 0-16,-1-20 0 0,-3 26 0 15,17-2 0-15,-16-12 0 0,2-2 0 0,-3 2 0 16,3-3 0-16,17 3 0 0,-17-12 0 16,2 5 0-16,1-5 0 0,0 0 0 15,0 0 0-15,15 0 0 0,-14 0 0 16,-3 0 0-16,3 0 0 16,-5 0 0-16,15 18 0 0,-14-18 0 0,1 20 0 15,-1-20 0-15,-1 23 0 16,1-23 0-16,19 19 0 0,-18-7 0 0,6-12 0 15,-2 8 0-15,0-8 0 0,22 7 0 16,-23-2 0-16,4-2 0 0,-1 0 0 16,-2 3 0-16,4-1 0 0,15 7 0 15,-20-7 0-15,0 3 0 0,-2 0 0 16,-5 0 0-16,9 9 0 0,-13-12 0 0,3 2 0 16,-2-2 0-16,3-5 0 0,-2 0 0 15,20 0 0-15,-13 0 0 0,0 0 0 16,0 15 0-16,2-15 0 0,12 19 0 15,-17-19 0-15,-2 14 0 0,0-14 0 16,0 10 0-16,-4-10 0 0,5 12 0 16,-6-4 0-16,1-8 0 0,-1 6 0 0,0-3 0 15,7 4 0-15,-3-3 0 0,-2-1 0 16,0 3 0 0,1 0 0-16,-2-3 0 0,11 7 0 0,-13-4 0 15,-1-2 0-15,0-2 0 0,1 0 0 16,-2 1 0-16,-3-3 0 0,0 0 0 0,0 0 0 15,0 0 0-15,0 0 0 0,0 0 0 16,0 0-48-16,0 0-152 0,0 0-202 16,0-13-330-16,0 13-1639 0,0 0 815 15,0 0 240-15,0-14 427 0</inkml:trace>
  <inkml:trace contextRef="#ctx0" brushRef="#br2" timeOffset="385740.3275">26876 11280 768 0,'0'3'49'0,"16"3"210"0,-16-6-33 16,0 0 1-16,0 3-3 0,0-2 14 15,0 0-31-15,0 5 187 0,0-5-188 0,0 3 43 16,0-1 33-16,0-3 111 0,0 2 481 16,0 1-443-16,0-3 1 0,0 0 26 15,0 0 54-15,0 0 23 0,0 0 312 16,0 0-615-16,0 0-104 0,0 0-108 16,0 0-20-16,0 0 0 0,0 0 0 15,0 0 0-15,0-24 0 0,0 24 0 0,0-21 0 16,-14-8 0-16,14 10 0 0,0 0 0 15,0 3 0-15,0-1 0 0,20-18 0 16,-3 20 0-16,-17-3 0 0,22-2 0 16,-22 1 0-16,25 0 0 0,2-22 0 15,-13 17 0-15,-2 2 0 0,1 0 0 16,-5 3 0-16,12-20 0 0,-11 22 0 16,-4 1 0-16,-1 1 0 0,1 2 0 15,-3-1 0-15,4-6 0 0,-1 9 0 16,-2 3 0-16,-1-1 0 0,0 4 0 15,2-7 0-15,-2 7 0 0,-1-1 0 16,-1 0 0-16,0-1 0 0,2 1 0 16,2-7 0-16,-2 6 0 0,2 3 0 15,-3-2 0-15,4 3 0 0,-1 0 0 0,-2 3 0 16,0 0 0-16,1 0 0 0,1 0 0 16,2 0 0-16,4 23 0 0,-3-23 0 15,2 0 0-15,-1 14 0 0,2-14 0 16,7 0 0-16,-7 0 0 0,1 0 0 15,-2 0 0-15,2 0 0 0,-2 0 0 16,9 0 0-16,-7 0 0 0,-2 0 0 0,-2 24 0 16,4-24 0-16,9 14 0 0,-6 3 0 15,-1-17 0-15,3 18 0 16,0-18 0-16,4 15 0 0,25-2 0 16,-20-13 0-16,4 8 0 0,0-8 0 15,0 2 0-15,32 0 0 0,-30-2 0 0,-1 5 0 16,1-3 0-16,-4 3 0 0,0 0 0 15,21 10 0-15,-27-8 0 0,0 0 0 16,0 1 0-16,-6-1 0 16,18 7 0-16,-16-9 0 0,0-3 0 0,3 3 0 15,1-4 0-15,1-1 0 0,35 0 0 16,-27 0 0-16,-2 0 0 0,1 0 0 16,2 0 0-16,22 0 0 0,-31 0 0 0,-1 0 0 15,-1 17 0-15,-2-17 0 0,-1 18 0 16,13 0 0-16,-17-18 0 0,0 19 0 15,0-19 0-15,0 13 0 0,16-13 0 16,-15 7 0-16,2-7 0 0,2 0 0 16,2 0 0-16,-1 0 0 0,15-18 0 15,-19 18 0-15,-3 0 0 0,0 0 0 16,-5 0 0-16,4 0 0 0,-9 0 0 16,-2 0 0-16,0 0 0 0,0 0 0 0,0 0 0 15,0 0 0-15,0 0 0 16,0 0 0-16,0 0 0 0,0 0 0 15,0 0 0-15,0 0 0 0,0 0 0 0,0 0 0 16,0 0 0-16,0 0 0 16,-22 0 0-16,22 0 0 0,0 0-186 15,-24 0-320-15,24 0-426 0,-23 0-2456 0,0 0 1847 16,10 0 425-16</inkml:trace>
  <inkml:trace contextRef="#ctx0" brushRef="#br2" timeOffset="386881.823">26692 13158 371 0,'0'14'-19'16,"0"-14"17"-16,0 0-23 0,0 7-109 16,0-7 43-16</inkml:trace>
  <inkml:trace contextRef="#ctx0" brushRef="#br2" timeOffset="387119.4211">26670 13169 470 0,'0'0'-1'16,"0"0"-4"-16,0 0-1 0,0 0 9 0,0 0-8 16,0 0 9-16,0 0-7 0,0 0 14 15,0 0 16-15,0 0 19 0,0 0 60 16,0 0 341-16,0 0-101 0,0 0 50 16,0 0-27-16,0 0 28 0,0 0-7 15,-12 0 366-15,12 10-406 0,0-10-51 16,0 0-33-16,0 0-31 0,0 8 136 15,0-8-238-15,0 0-1 0,0 0-43 16,0 0-54-16,16 0-71 0,-16 0-213 0,0-20 8 16,0 20-171-16,0-17-177 0,0 17-124 15,0-38-896-15,0 22 903 16,0-3 136-16,-22 4 247 0</inkml:trace>
  <inkml:trace contextRef="#ctx0" brushRef="#br2" timeOffset="387768.3635">26692 11403 650 0,'0'-46'334'0,"0"25"41"0,0 2 117 16,0-1-10-16,0 3 23 0,0 1-39 15,0-10 339-15,0 17-527 0,0 0-77 0,0 3-77 16,0 1-38-16,0 1-30 16,-16-7-54-16,16 11-30 0,0-4-50 15,0 4-46-15,0-1-79 0,0 0-405 0,0 1 239 16,0 0-30-16,0 0-61 0,0 0-76 16,0 0-46-16,0 0-382 0,0 0 675 15</inkml:trace>
  <inkml:trace contextRef="#ctx0" brushRef="#br2" timeOffset="423647.1891">23341 3145 1277 0,'-18'0'126'0,"18"0"75"0,0 0 33 15,-15 0-14-15,2 0 148 0,13 0-203 16,-12 0-9-16,5 0-20 0,1 0 19 16,-2 0-2-16,-7 0 175 0,6 0-189 15,-1 0 6-15,0 0-4 0,-3 0 25 16,-1 0-5-16,-16 18 132 0,12-18-167 16,-2 0-34-16,1 15-4 0,-2-15 0 15,-16 19 41-15,17-19-86 0,-1 8-22 16,2-8-15-16,1 8 5 15,-2-8-6-15,-15 4 10 0,14-4-41 0,4 2 35 16,0 4 6-16,-1-4-45 0,-15 5 47 0,16-3-18 16,-3-4 35-16,0 6-35 15,0-4 6-15,-3-2-10 0,-26 4 18 0,22 0-14 16,-2-2 1-16,-4 4-7 0,-1-5 6 16,-36 8-14-16,33-6 5 0,-3 0 1 15,-1-1 28-15,-3 2-19 0,0-1 14 16,-50 2-14-16,46-5 9 0,-2 2-19 15,-3 0 0-15,0-1-5 0,-53-1-25 16,54 0 25-16,-4 0 0 0,0 0-1 16,-2 0-8-16,-2 0 8 0,-61-17-20 15,56 17 46-15,-4 0-26 0,0-13-10 16,-2 13 20-16,-72-9-41 0,74 9 36 0,-4-12-9 16,0 7 3-16,-1 5 0 0,-1-7-26 15,-74-1-67-15,73 4 49 0,-3-1 43 16,-1 2-5-16,0 3 16 0,2-2-8 15,-75-2-4-15,76 1 1 0,-4 0 17 16,2 3-13-16,-3 0 20 0,1 0 3 16,-79 0 28-16,79 0-50 0,2 15 9 15,6-15 6-15,-2 0-3 0,-58 13 15 16,68-13-29-16,2 0 9 0,2 0-12 16,2 0 17-16,2 0 1 0,-44 0 2 15,51 0-5-15,9-22 6 0,1 22 2 16,1 0-5-16,-25-19 17 0,36 8 17 0,0 11-28 15,2-10-5-15,3 10 5 0,-1-9-14 16,-16-1-1-16,23 10 4 0,0-4 10 16,3 4-11-16,1 0 6 0,4 0-4 15,-3 0 7-15,10 0 8 0,0 0-18 16,2 19-34-16,0-19-73 0,0 0-631 16,0 13 96-16,22-13-268 0,-22 0 66 15,23 0 145-15</inkml:trace>
  <inkml:trace contextRef="#ctx0" brushRef="#br2" timeOffset="424363.3617">16069 3314 264 0,'-5'-13'47'0,"-1"13"37"0,1 0 41 15,3-14 67-15,-5 14 267 0,4 0-192 16,3 0 2-16,-3-10-29 0,2 10 15 16,1 0-5-16,-1 0 312 0,0 0-244 15,1 0 33-15,0 0 16 0,0 0-17 16,-1 0 222-16,1 0-359 0,0 14 14 16,0-14 13-16,0 0-19 0,20 0-3 0,-5 0 111 15,-15 25-195-15,19-25-21 16,-6 32-1-16,2-11-1 0,15 31 62 0,-13-24-114 15,2 3-14-15,0-2-19 0,-4 3 10 16,2-4-8-16,13 20 11 0,-16-30-23 16,-1-3 8-16,-2-4-11 0,1-5 6 15,13-6-31-15,-11 0 0 0,-2-37-8 16,3 11-13-16,0-7-13 0,1-9 2 16,9-62-123-16,-16 46 59 0,-2-6-21 15,-4 3 4-15,-3 2 30 0,0-43-6 16,0 64 100-16,0 7-3 0,0 8-4 15,-18 12 3-15,18 6-1 0,0 5 3 0,0 0-1 16,0 34-45-16,0-11-152 16,0 5-103-16,0 42-846 0,0-29 366 0,0 0-110 15,0-3-112-15,18-4 103 0,-18-4 278 16</inkml:trace>
  <inkml:trace contextRef="#ctx0" brushRef="#br2" timeOffset="424963.6738">16682 3467 1770 0,'19'0'26'0,"-19"0"108"0,19 0-1 15,-19-21 5-15,0 21 32 16,0 0 47-16,0 0 220 0,8 0-206 0,-8 0 17 15,0 0 58-15,0 0 37 0,0 0-22 16,0 25 193-16,0-25-329 0,17 21-6 16,-17-6-40-16,0-1-24 0,14 11 54 15,-14-12-102-15,0-2-11 0,0-1-15 16,0-2-23-16,0-8-9 0,0 11 10 0,9-11-7 16,-9 0-1-16,0 0-16 0,7 0-12 15,-3-19-91-15,0-3 20 0,0 5-17 16,2-2 5-16,1 0-8 0,1 1 36 15,9-20-29-15,-7 23 107 0,-1 2-29 16,1 3 36-16,2 2-14 0,7 1 3 16,-9 7-7-16,0 0-10 15,-1 0 11-15,-1 0 4 0,-2 0 19 0,2 24 57 16,-5-4-52-16,-1-20-20 0,-2 18-11 16,1-18-7-16,0 15 13 0,0-15 19 15,-1 11-4-15,1-11-26 0,-1 0 12 16,4 0-19-16,2 0-19 0,-3-19-3 15,1 19-14-15,2-18-5 0,1 18-36 0,7-24 13 16,-6 3 63-16,0 21 20 0,2-18 10 16,-1 18 23-16,-2-8-24 0,10 1 20 15,-10 7-41-15,-1 0 55 0,3 0 16 16,-3 0 10-16,8 24 37 0,-8-24-70 16,-1 18-11-16,3-18 24 0,-3 21-12 15,-3-21 8-15,9 23-25 0,-7-5-4 16,-1-9-28-16,2 0 10 0,-1-2-42 0,5 2-230 15,-6-5 20-15,1-1-182 0,-1-3-147 16,-1 1-162-16,2-1-253 16,1 0-561-16,-4 0 1070 0</inkml:trace>
  <inkml:trace contextRef="#ctx0" brushRef="#br2" timeOffset="425183.7332">17355 3376 2628 0,'0'0'167'0,"0"16"95"16,0-16 98-16,0 0 6 0,0 17-49 15,0 1 149-15,0-9-337 0,0 0-68 16,0-1-46-16,0 1-20 0,0 2 5 16,18-6-39-16,-18-3-70 0,0 1-78 15,0-2-102-15,10-1-107 0,-10 0-599 16,9 0 411-16,-9-22-18 0,5 22 92 15,-2-23 30-15,-1 23 168 0</inkml:trace>
  <inkml:trace contextRef="#ctx0" brushRef="#br2" timeOffset="425321.1067">17362 3191 2085 0,'0'0'95'0,"-13"0"286"0,13 0-71 0,0 28-24 16,-7-28-15-16,7 27-61 0,0-27-85 15,0 46-110-15,0-31-143 0,0-3-128 16,21 0-133-16,-21 0-220 0,20 11-785 15,-20-13 835-15,0-1 245 0</inkml:trace>
  <inkml:trace contextRef="#ctx0" brushRef="#br2" timeOffset="425625.5208">17539 3419 2239 0,'0'0'87'0,"2"13"122"16,-2 2 560-16,0-6-334 0,0-1-70 15,0-1-86-15,0-7-24 0,2 13-94 16,-2-5 85-16,0-5-168 0,1-3 1 16,3 0-19-16,-4 0-4 0,7 0 24 15,-3 0-64-15,2-19-10 0,1 19-1 16,-2-23-3-16,0 7-19 16,8-21-20-16,-6 17 28 0,-1 0 28 0,0 3-22 15,0 2 10-15,11-9-35 0,-7 17 45 16,1 7 46-16,2 0 53 0,3 0 26 15,-2 0 67-15,17 21 127 0,-15 13-173 16,-4-11-90-16,-1 0-20 0,2 4-22 16,10 26-56-16,-15-28-76 0,1-1-115 15,-1-3-115-15,1-5-129 0,3-3-228 0,5 2-1324 16,-9-15 854-16,3 0 308 0</inkml:trace>
  <inkml:trace contextRef="#ctx0" brushRef="#br2" timeOffset="426682.6412">21090 2509 584 0,'0'-8'107'0,"0"8"247"16,0 0-107-16,0-5-84 0,0 3-27 0,0 1-18 15,17-4 101-15,-17 2-85 0,0 2 3 16,0 1-12-16,0-2-6 0,0 1-12 15,0 1 114-15,0 0-92 0,0 0 12 16,0 0 33-16,-24 0 20 0,24 0-2 16,-24 0 203-16,-1 0-268 0,13 0-5 15,-2 15-13-15,0-15-36 0,-12 0 126 16,14 0-139-16,-2 0-8 0,-1 0-36 16,-2 0 9-16,1 0-24 0,-19 0 8 0,16 0-4 15,-5 0 5-15,-1 0 1 0,-3 0 14 16,-33-17 37-16,28 17-26 0,-6 0-31 15,-5-16-15-15,-1 16 15 0,-4 0-10 16,-49-15 15-16,46 8-10 0,-1 7-17 16,3-13 6-16,3 6 47 0,2-1-98 15,-40-8 32-15,41 11-18 0,2-3 96 16,-3-3-43-16,-1 5 1 0,-54-6 32 16,44 5-37-16,-5-3-6 0,-6 1 75 15,-6-1-106-15,-3 3 41 0,-87-7-80 16,76 1 60-16,-3 6 4 0,-2 2 2 0,1 0 10 15,1-1-15-15,-78-4-25 16,85 4-14-16,4 2 30 0,5-3 0 0,1 2-15 16,-63-8-13-16,73 6 35 0,-2 0-14 15,2-1 8-15,2-3-39 0,1-1-41 16,-47-10-89-16,54 10 122 0,1 0-11 16,6-1-24-16,0 0-55 0,4 2-36 15,-32-14-234-15,40 12 209 0,6 1-25 16,6 0-39-16,3 2-123 0,-6-6-580 0,18 7 521 15,1 2 163-15</inkml:trace>
  <inkml:trace contextRef="#ctx0" brushRef="#br2" timeOffset="427329.2785">15335 1794 843 0,'14'-8'92'15,"-14"-7"179"-15,10 7-91 0,-10 2-51 16,0 1 29-16,6 4 17 0,-2-10 166 15,-4 8-198-15,2-3 11 0,3 6 16 16,-2 0 90-16,2 0 43 0,9-4 375 0,-7 4-342 16,2 0-48-16,0 0-42 0,2 0-7 15,15 0 147-15,-12 0-195 0,0 0 17 16,0 22 21-16,1-22 35 0,3 24-23 16,9 14 63-16,-14-14-250 0,2 5-31 15,-2 0-10-15,4 0-7 0,14 30-31 16,-16-31 20-16,2-3 8 0,1-4 15 0,-3-5-8 15,0-6-8-15,14 1 27 0,-15-11-29 16,1 0 1-16,-1-24-13 0,1 2-11 16,16-31-18-16,-18 19 31 15,-3-5-16-15,-1-4-12 0,-4-4-25 16,-4-1-29-16,-1-41-60 0,0 47 114 0,0 4 31 16,-22 6 5-16,22 9 6 0,0 0-24 15,0 20 24-15,0 3-19 0,0 0 20 16,0 29-24-16,0-9-90 0,16 35-405 15,-16-21 105-15,16 1-204 0,-16 3-155 16,0-1-207-16,14-3-150 0,0 28-377 16</inkml:trace>
  <inkml:trace contextRef="#ctx0" brushRef="#br2" timeOffset="427884.8916">16075 1935 3709 0,'0'0'51'0,"19"15"175"15,-19-15-1-15,0 0-42 0,11 0 25 16,-11 0-70-16,8 0 3 0,3 0 53 0,-5 0-68 16,-6 17-102-16,9-17-1 15,-4 18 23-15,-5-1-29 0,0-17-12 16,0 19-4-16,0-19 9 0,0 11 9 0,0-11-4 15,0 6-8-15,0-6-15 16,0 0-4-16,0 0 17 0,0-21-19 0,19 1 0 16,-19 20-25-16,17-26-15 0,-17 14 2 15,16-5-4-15,-16 17 20 0,27-32 21 16,-13 23 15-16,-1 1 0 0,2 1 9 16,-1 7-26-16,13-7 2 0,-15 7 15 0,-2 0 10 15,-2 0-19-15,0 0 60 0,-2 19-38 16,6-4 18-16,-10-15-59 15,2 17 29-15,-1-17 22 0,-2 14 21 0,1-2-8 16,-2-12-27-16,0 0-33 0,0 8 29 16,0-8-5-16,0 0-8 0,0 0 18 15,0 0-6-15,0 0 0 16,0-17-18-16,0 17-15 0,19-17-86 0,-19-11 46 16,23 14 3-16,-23-1 27 0,19 2-14 15,-7 0 20-15,10-6 24 0,-12 19 25 16,-2-9 17-16,0 9 28 0,0 0 10 15,-2 0-13-15,1 28 76 0,-5-28-93 16,-1 25-40-16,1-9-12 0,0-2 43 16,5 14 35-16,-3-28-67 0,1 23-23 0,0-13-15 15,0-10-105-15,1 13-63 0,10-9-768 16,-7-4 323-16,1 0-188 0,1 0 80 16,2 0 29-16</inkml:trace>
  <inkml:trace contextRef="#ctx0" brushRef="#br2" timeOffset="428285.381">16824 1851 2320 0,'0'-4'103'15,"0"-3"342"-15,0 5-52 0,-20 2-6 16,20-3-2-16,0 1-27 0,-21-3-3 16,9 5-272-16,12 0-16 0,-14 0 84 15,5 0-104-15,-1 0-5 0,-12 19-54 16,9-19 17-16,1 24 3 0,0-9-16 15,2 2 11-15,-7 19-11 0,12-16 12 16,1-3 0-16,1 2-8 0,2-3-9 16,1-1 8-16,0 10-22 0,0-16-24 15,0-3-14-15,22-2-32 0,-22-4-49 16,18 0-275-16,4 0 146 0,-9-26 22 16,-1 26 64-16,-1-27 5 0,0 11 91 0,8-17-10 15,-10 17 99-15,-4 2 38 16,1 3 50-16,-2 11 46 0,-2-17 58 0,1 17 230 15,-1 0-179-15,-2 0-7 0,0 0-6 16,0 0-45-16,0 29 100 0,0-3-169 16,0-10-9-16,0 0-46 0,0-4-38 15,25-1-17-15,-4 0 2 0,-7 3-55 16,-1-14-58-16,-1 6-48 0,0-6-188 16,9 0-691-16,-12 0 371 0,0 0 34 15,-2-23-40-15,-1 23 57 0,2-19 107 16,0-3-62-16</inkml:trace>
  <inkml:trace contextRef="#ctx0" brushRef="#br2" timeOffset="428501.3859">16949 1842 1955 0,'0'-4'99'0,"0"1"74"0,0 3 92 16,0 0 110-16,0 0 507 0,0 0-387 16,0 17-28-16,0-17-4 0,19 0 31 15,-19 24-21-15,39 1 441 0,-18-13-603 16,2 5-106-16,0-5-110 0,4 5-61 0,22 4-54 15,-27-13 4-15,-3 1-21 16,-1-4-50-16,-5 0-64 0,-2-1-77 0,7 2-495 16,-10-6 252-16,-2 0-66 15,1 0-156-15,-1 0-61 0,10-25-785 16,-10 25 833-16,1-22 139 0,-1 22 47 16,-2-28 139-16</inkml:trace>
  <inkml:trace contextRef="#ctx0" brushRef="#br2" timeOffset="428699.4801">17278 1720 1933 0,'-8'-6'103'0,"3"1"78"0,-6-1 546 15,8 4-291-15,-3 1 72 0,-1 1-42 16,-2 0-35-16,0 0-18 0,-8 29 460 16,5 9-403-16,-1-11-29 0,-1 5-171 15,0 6-81-15,-20 37-98 0,13-36-145 16,-5 3-111-16,0-2-209 0,-2 0-255 15,0-5-442-15,-34 24-1988 0,32-33 1806 16</inkml:trace>
  <inkml:trace contextRef="#ctx0" brushRef="#br2" timeOffset="483319.5806">24067 1995 2190 0,'0'16'42'15,"0"-16"173"-15,0 0-63 0,0 0-11 0,0 0-18 16,0 0 10-16,0 0 11 0,-20 0 144 16,20 0-177-16,0 0-35 0,0 0-31 15,0 0-7-15,0 0 12 0,25 0 101 16,4 0-67-16,-10 0 32 0,4 16 20 15,2-16 21-15,34 16 125 0,-28 1-203 16,1-4-45-16,4 1-8 16,7-1-5-16,-2 0-13 15,47 12 3-15,-39-11-8 16,1 1-3-16,4-2-6 0,2-1 13 0,-1-1-7 0,53 8 38 0,-53-10-55 16,-1-1 30-16,-2 2-28 0,-4-3 5 15,37 8 45-15,-47-5-12 0,-4-2-24 0,-1-1-19 16,-4 2 6-16,-6-4 15 0,17 7 8 15,-24-7-41-15,-1-1 12 0,2-1 1 16,-4-1 24-16,5 0 12 0,20-2-2 16,-22 0-10-16,5 0 60 0,-3 0-75 15,-2 0 29-15,9 0-64 0,-15 0 31 16,-3 0 9-16,-3 0-6 0,0 0-4 16,1 0 15-16,2 0 5 0,-4 0 5 15,3 0-6-15,0 0-8 0,5 0-11 16,1 0 10-16,16 0-21 0,-13 0 30 15,3 0-23-15,1 0 1 0,-2 0 10 16,16 0-12-16,-21 0 24 0,-1 0 18 16,-5 0-19-16,-1 0-43 0,-3 0 36 0,0 0 5 15,-2 0 44-15,0 0-27 0,0 0-27 16,0 0-16-16,0 0-4 0,0 0-81 16,0 0 34-16,17-21-8 0,-17 21 17 15,16 0-4-15,1-16 60 0,-17 16 15 16,14 0-11-16,-14-12-14 0,9 12 27 15,-9 0-22-15,0-9 9 0,0 9 3 0,0 0-1 16,0-7 10-16,0 7 4 0,-27-4-19 16,0-9-26-16,11 9-36 15,-2-4-15-15,2-1-42 0,-1 0 14 16,-10-14-41-16,16 13 113 0,-1-2 16 0,5 0-1 16,-3 0 17-16,2 1 6 15,-11-6 14-15,9 11-5 0,1 2 16 0,2-1 11 16,-1 3 56-16,2 0 26 0,2 2 104 15,4 0-139-15,0 0-22 0,0 0 10 16,0 0-26-16,32 19-7 0,2-3-36 16,-13-2 54-16,5-1-61 0,3-1-2 15,2 2 36-15,30 15-59 0,-32-17 43 16,2 5-44-16,-3-8 33 0,-5 3-14 0,-4-1 11 16,8 14 2-16,-20-16 12 0,-4 3-4 15,-3-1 4-15,0-1-9 0,-57 13-7 16,30-9-15-16,-6-2-86 0,-3 2-142 15,-7-1-199-15,0 3-262 0,-38 17-988 16,41-17 1081-16</inkml:trace>
  <inkml:trace contextRef="#ctx0" brushRef="#br2" timeOffset="495357.4159">16637 2651 549 0,'-39'-10'18'0,"16"7"-2"0,-3 3 12 16,-1-2 25-16,-1 2 30 0,-36 0 174 15,30 0-113-15,-3 0-20 16,-2 0-17-16,-7 0-18 0,1 0-37 0,-60 0 47 15,48 17-19-15,-3-17 17 0,-3 13-2 0,-2-2 4 16,1 1-27-16,-70 22 16 16,65-15-62-16,-2 5 1 0,1 1 0 0,-1 4 6 15,-1 5 2-15,-65 38-5 0,72-30-25 16,2 0 6-16,12 3 8 0,2 3-3 16,-26 49 18-16,52-51-19 0,1 5-10 15,9-1 6-15,6-1-7 0,7 0-1 16,0 44 2-16,39-49-1 0,-12-1-8 0,14-4 12 15,8-3-8-15,10-2-2 0,93 28 0 16,-65-32-2-16,8-1 5 0,7-2 2 16,5-5-3-16,115 22 2 0,-113-28-3 15,8 1 3-15,0-3 1 0,0-2-7 16,0-3-6-16,107 5-56 0,-114-10 28 16,0-4-7-16,-2 0-2 15,-3 0 11-15,94-24-98 0,-103-8 74 0,0 12 3 16,-4-5 17-16,-6-2 19 0,-3-1-14 15,69-33 41-15,-82 29-3 0,-9-1 15 16,-5-3-15-16,-4 2 5 0,-5-3-18 16,29-35 57-16,-42 31-8 0,-5 0 33 15,-2 0-3-15,-2-1 18 0,13-46 112 16,-26 43-91-16,1-1 1 0,-7 0-9 0,-3-2-28 16,-3 0-18-16,-29-50-14 0,7 47-17 15,-4 1-8-15,-10 0 26 0,-5 0 34 16,-10 1 2-16,-75-41 78 0,44 46-112 15,-13 3-13-15,-16 2-8 0,-15 2-8 16,-22 7-10-16,-192-14-64 0,144 29-20 0,-15 10-65 16,-15 5-63-16,-8 0-126 0,-241 69-796 15,253-36 511-15,-6 10 139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6T14:20:48.7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30881 6013 687 0,'9'0'132'0,"-2"0"65"16,-3-18 39-16,0 18 9 0,-3-17-56 16,2 3 109-16,-3-9-144 0,0 9 10 0,0-6 15 15,-28 4 12-15,28-1 11 16,-47-15 175-16,29 18-180 0,-6-1-10 0,-3 1 11 16,-2 6 0-16,-34-15 170 0,28 15-231 15,-6 0-30-15,-9 2-33 0,-1 1-41 16,-8 5-1-16,-73 0 53 0,54 22-37 15,-7-22-39-15,-10 34-40 0,-2-10 36 16,-117 31-33-16,101-21 146 0,-6 2-62 16,-5 3 36-16,-2 4-41 0,2 6-60 15,-125 60 109-15,127-52 23 0,6 4-114 16,6 5-15-16,8 6 2 0,-70 67-49 16,107-67 68-16,8 7-11 0,17 9 18 0,5 169 0 15,35-166-22 1,52-1 22-16,-8-3-34 0,79 78 26 0,-47-93-90 15,16-1 100-15,15-3 5 16,12-8 36-16,139 44 216 0,-116-64-150 0,11-4-24 16,5-4 0-16,6-8 8 0,2-6-21 15,163 8 81-15,-162-14-136 0,-6-4-14 16,-4-3 1-16,-6-4-15 0,135-1-19 16,-157-29-21-16,3 29 19 15,-7-31 5-15,-6 10 9 0,-4-8-12 0,94-32 14 16,-109 23-10-16,-8 6 5 0,-1-14-16 0,-6 0 3 15,67-56-26-15,-87 45 27 16,105-123-28-16,-127 126 31 0,-6-12 22 16,-5-2-23-16,-5-4-59 15,11-67 50-15,-29 67 24 0,-3-153 102 16,-33 159-116-16,5 0-10 0,-7 2 25 16,-8-2 8-16,-5 1 10 0,-70-54-26 15,41 62 16-15,-10 3-5 0,-11 8-3 16,-12 0 3-16,-134-29 0 0,109 47-7 15,-16 0-1-15,-8 5-5 0,-4 2 1 16,-7 7 4-16,-167-6-7 0,161 16 7 0,6 4-36 16,6 0 33-16,3 21-12 0,-121 18-209 15,153-12-61-15,6 4-225 0,10 1-373 16,12 4-481-16,13 5 18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6T15:47:09.2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21241 2673 184 0,'0'0'38'0,"0"0"8"0,0 0 1 16,-16 0 71-16,16 0-98 0,0 0 6 16,0 19-1-16,0-19 52 0,0 0 171 15,0 0-66-15,0 0 7 0,0 0 13 16,0 0-5-16,0 0-67 0,0 0 70 16,0 0-113-16,0 0 13 0,0 0 36 15,0 0-1-15,0 0 15 0,0 0 152 16,0 0-141-16,0 0 23 0,0 0 14 15,0 0-2-15,21 0 170 0,-21-19-215 16,0 19-1-16,0 0-10 0,0 0-1 0,16 0-35 16,-16 0 96-16,0 0-119 15,0 0 115-15,0 0-125 0,0 16-20 0,0-16 25 16,0 20-18-16,0-20 16 0,0 19-77 16,0-19 42-16,0 10 7 0,0-3 186 15,0 3-174-15,0-10 8 0,0 4-11 16,0-4-18-16,0 0 52 0,21 0 48 15,-21 0-81-15,18 0-28 0,-18 0 15 16,0 0-10-16,11 25 49 0,-5-25-107 16,-6 11 41-16,12-11-13 0,-8 9-25 15,9 0 89-15,-6-2-34 0,-1-2-19 16,0 0-6-16,0 2 1 0,0 3 49 0,12 3-14 16,-11-7-13-16,1-1-49 15,1 2 60-15,-2 2 4 0,9-4 40 0,-10-5-59 16,1 0-3-16,-2 25-5 0,-1-25 2 15,1 21-3-15,8 0 6 0,-6-6-7 16,-1-15-8-16,0 15-8 0,23 0-19 16,-18-6 40-16,-1-9-16 15,16 15-41-15,-13-10 33 0,1 0 17 16,-1 2 118-16,3 0-117 0,-4 1 6 0,14 16 7 16,-15-13-3-16,0-1-16 15,-2 5 18-15,-1-5-83 0,7 12 62 0,-8-12 76 16,0-10-76-16,0 6-7 0,3 0-2 15,-1-6-78-15,13 0 85 0,-10 0 21 16,1 23-5-16,1-23 31 0,4 20-24 16,15 8 38-16,-16-28-31 0,2 22 0 15,3-12-8-15,-2 1 3 0,-3 0-16 16,15 11-12-16,-12-9-55 0,-6-2 52 16,-1-1 14-16,0 2-17 0,18 13 98 0,-15-17-87 15,1 2 5-15,-2-7-23 0,3 4 31 16,0 3 9-16,17-6 135 15,-20 4-141-15,4-1 0 0,-8 0-101 16,7 8 114-16,11 2 40 0,-16-6-43 0,3 2-5 16,-3-5-9-16,0 1-5 0,5-1-1 15,7 9-12-15,-11-11-3 0,-1 0-3 16,-1 3 5-16,2-2-5 0,16 8 3 16,-14-15 9-16,0 0 11 0,0 0-23 15,1 23 4-15,-2-23 31 0,18 23 59 0,-18-23-41 16,2 27-34-16,-3-27-5 15,-1 23-9-15,19-4 0 0,-18-10 0 16,5 0 0-16,-3 0 0 0,2-1 0 0,-1-1 0 16,18 7 0-16,-18-11 0 0,0 3 0 15,64 28 0 1,-40-6 0 0,-22-11 0-1,31 27 0-15,-37-32 0 16,-6-7 0-16,-1 7 0 0,1-7 0 15,2 2 0-15,7 2 0 0,-12-4 0 16,6 0 0-16,2-1 0 0,-2 0 0 16,0 0 0-16,7 3 0 0,-8-2 0 15,3-4 0-15,-3 7 0 16,-9-5 0-16,0-3 0 0,0 0 0 0,0 0 0 16,0 0 0-16,0 0 0 15,0 0 0-15,0 0 0 0,0 0 0 16,0 0 0-16,0 0 0 0,0 0 0 15,0 0 0-15,0 0 0 0,0 0 0 16,0 0 0-16,0 0 0 0,0 0 0 16,0 0 0-16,0 0 0 0,0 0 0 15,0 0 0-15,0 0 0 16,0 0 0-16,0 0 0 0,0 0 0 0,0 0 0 16,0 0 0-16,0 0 0 15,0 0 0-15,0 0 0 0,0 0 0 0,0 0 0 16,0 0 0-16,0 0 0 15,0 0 0-15,0 0 0 0,0 0 0 16,0 0 0-16,0 0 0 0,0 0 0 0,0 0 0 16,0 0 0-16,0 0 0 15,0 0 0-15,0 0 0 0,0 0 0 0,0 0 0 16,0 0 0-16,15 0 0 0,-15 0 0 16,0 14 0-16,0-14 0 0,0 0 0 15,0 0 0-15,0 0 0 0,0 0 0 16,0 0 0-16,0 0 0 0,0 0 0 15,0 0 0-15,0 0 0 0,20 22 0 16,-20-22 0-16,0 0 0 0,13 14 0 0,-13-14 0 16,12 0 0-16,-12 0 0 15,0 0 0-15,0 0 0 0,0 22 0 0,0-22 0 16,7 0 0-16,-7 0 0 0,0 0 0 16,0 0 0-16,0 0 0 0,0 0 0 15,0 0 0-15,0 0 0 0,0 0 0 16,0 0-31-16,0 0-192 0,0-23-1029 15,0 23-39-15,0-17-407 0,25 17 144 16,-9-24 264-16</inkml:trace>
  <inkml:trace contextRef="#ctx0" brushRef="#br0" timeOffset="2827.7728">23297 3921 1269 0,'15'0'164'0,"-15"0"-9"0,0 0 38 15,0 0-32-15,0 0 16 0,0 0-17 16,0 0 203-16,0 0-182 0,0 0-7 16,0 0 6-16,-15 0 26 0,15 0 227 15,0 0-215-15,0 0-21 0,0 0-36 0,0-12 18 16,0 12-50-16,0-10 52 0,0 10-116 15,0 0 34-15,0 0-46 0,0-28-14 16,0 28 3-16,17-26-106 0,-17-6 25 16,0 7 43-16,0 5-5 0,11 2-9 15,-11-16 76-15,11 14-78 0,-11 1 140 16,7-8-127-16,-2 12 7 0,-2-3 4 16,4-24-50-16,-3 26 33 0,0-1-11 0,-3 4 8 15,1 4-8-15,4-23 17 16,-4 20 0-16,-2-1 3 0,0-4 1 15,0 1-18-15,0-1 18 0,1-12 8 0,-1 14-4 16,0-2-7-16,0 8-17 0,0-8 22 16,0-14-109-16,0 7 99 0,0 6-2 15,0 0 154-15,0 8-73 0,17-15-72 16,-17-6-39-16,12 9-33 0,-12 10 67 16,8-1 13-16,-8-4-30 0,7-19 47 15,-7 22-38-15,7 0 9 0,-5 8-5 16,2-3-21-16,-1-4 26 0,4-6-5 15,0 9 0-15,-4-1 9 0,1 0 12 0,0 0-117 16,2-12 108-16,-1 12-28 16,-1 2 123-16,-3 0-106 0,4-2-12 0,-4 1 25 15,4-15-13-15,-2 16-1 0,0 4-70 16,0-12 82-16,1 7 9 0,3-9 142 16,-3 17-155-16,2-9-6 0,-3 0-2 15,2-11-61-15,-2 17 58 0,3-14-11 16,-4 9 15-16,4 1 7 0,-5-1-4 15,5 3-2-15,-4 0 21 0,1 0-71 16,-3 1 53-16,0 2 8 0,0-3-34 16,0 4 72-16,0-6-38 0,0 4-8 0,0 0 0 15,0 0-32-15,0 2 125 16,0-9-97-16,0 5-60 0,0 7-22 16,17 0 74-16,-17 0 20 0,0 0 153 0,14-22-160 15,-2 22 3-15,-12-15-85 0,12 15 85 16,-12-14-20-16,10 14 13 0,-7 0 3 15,-2-12 21-15,0 12-8 0,2 0-26 16,1 0 57-16,2 0-82 0,-1 0 47 16,1 0-55-16,-1 0 98 0,3-18-56 15,7 18 3-15,-8 0-30 0,2 0-53 16,-2 0-47-16,-1-21 145 0,-2 21-31 0,2 0 164 16,-4-14-152-16,0 14 18 0,1 0 189 15,-2 0-250-15,5 0 66 0,-4 0-86 16,0 0 85-16,3 0-15 0,-3 0 17 15,1 0 19-15,6 0 15 0,-4 0-21 16,4 0-20-16,2 0 9 0,-3 0 2 16,11 0 17-16,-7 0-114 0,-2 0 98 15,-1 0-1-15,1 0 6 0,-6 27 105 16,14-12 21-16,-10-15-115 0,-1 14-2 0,-1-14-17 16,0 12 11-16,8-4 57 15,-9-8-77-15,2 0-37 0,0 0 41 16,-4 0 13-16,7 0 12 0,9 0 73 0,-9 0-13 15,-3 22-29-15,2-22-41 16,0 0 7-16,7 18 28 0,-12-18-20 0,0 23 5 16,-1-23-14-16,4 16-1 0,-2-16-12 15,8 17-65-15,-3 0 50 0,-3-9 3 16,3 0 110-16,0 0-103 0,16 9 6 16,-13-5 3-16,3-5-19 0,1 1 36 15,2 6-70-15,0-14-12 0,22 15 76 16,-20-7 68-16,-2-2-77 0,0 1-17 0,-1 3-2 15,16-10-32-15,-19 25 28 16,1-25-3-16,-1 22 2 0,4-22-20 0,-4 22 10 16,16 6 9-16,-14-28 30 15,3 17-56-15,-2-17 19 0,0 20-2 16,19-4 11-16,-15-7-1 0,4-1-9 16,-5 2 7-16,2-3-3 0,4 2 1 0,24 18 85 15,-25-17-78-15,0-8 0 0,-2 5-71 16,1 3 61-16,22 11 1 0,-23-20 0 15,-3 8-3-15,2 3 2 0,-2 4-3 16,-2-2 7-16,24 13 1 0,-25-10 0 16,2 2-10-16,1-1 8 0,2-2-2 15,27 24-34-15,-23-23 44 0,1-4-4 16,5 3-6-16,1 2 35 0,-5-6-43 0,34 11 9 16,-32-9 3-16,-1-5 2 15,-1 0-10-15,-2 3-28 0,29 5 32 0,-29-7-3 16,-4 5 73-16,1-5-69 0,-1 1 4 15,0 1 13-15,18 3-48 0,-19-6 35 16,0 2-6-16,0-4 13 0,0 1 9 16,22 10 61-16,-23-3-31 0,2-6 5 15,0 0-17-15,-3 0-8 0,6 0-56 16,18 7 41-16,-24-10-11 0,4 1 4 16,-1-3-7-16,0-3 8 0,21 6 83 15,-21-6-92-15,0-1 12 0,-4 0-45 0,2 0-1 16,-1 0 46-16,14 0 53 0,-19 0-48 15,2 0-2-15,-2 21-4 0,-1-21 17 16,17 20 19-16,-20-20-36 0,-2 12 1 16,3-12-32-16,-4 10 31 0,-1-10-1 15,5 12 29-15,-6-8-31 0,-1-4-6 16,3 5 5-16,-3-5-1 0,4 0 7 16,-2 0-4-16,-3 0 5 0,-2 0 6 15,3 0-10-15,-5 0 52 0,7 0 19 16,-5 0-59-16,-2 0 8 0,0 0-3 15,2 0-12-15,-2 0-31 0,0 0 21 16,0 0-2-16,0 0 52 0,0 0-51 0,0 0-3 16,0 0 3-16,0 0 9 15,0 0-3-15,0 0-5 0,0 0-3 0,0 0-6 16,0 0 4-16,0 0-1 0,0 0 5 16,0 0-5-16,0 0 0 0,0 0 0 15,0 0 0-15,0 17 0 0,0-17 0 16,0 0 0-16,0 0 0 0,0 0 0 15,0 0 0-15,0 0 0 0,0 0 0 0,0 0 0 16,0 0 0-16,0 0 0 16,0 0 0-16,0 0 0 0,0 0 0 15,0 0 0-15,0 0 0 0,0 0 0 0,0 0 0 16,0 0 0-16,0 0 0 16,0 0 0-16,0 0 0 0,0 0 0 0,0 0 0 15,0 0 0-15,0 0 0 0,0 0 0 16,0 0 0-16,0 0 0 0,0 0 0 15,0 0 0-15,0 0 0 0,0 0 0 16,0 0 0-16,0 0 0 0,0 0 0 16,0 0 0-16,0-20 0 0,0 20 0 15,0 0 0-15,0 0 0 0,0 0 0 0,0 0 0 16,0 0 0-16,0 0 0 0,0 0 0 16,0 0 0-16,0 0 0 15,0 0 0-15,0 0 0 0,0 0 0 0,0 0 0 16,0 0 0-16,0 0 0 0,0 0 0 15,0 0 0-15,0 0 0 0,0 0 0 16,0 0 0-16,0 0 0 0,0 19 0 16,0-19 0-16,0 0 0 0,0 0 0 15,18 0 0-15,-18 0 0 0,0 0 0 16,0 0 0-16,0 0 0 0,10 0 0 16,-10 0 0-16,0 0 0 0,0 0 0 15,0 0 0-15,0 0 0 0,0 0 0 0,0 0 0 16,0 0 0-16,0 0 0 0,0 0 0 15,0 0 0-15,0 0 0 0,0 0 0 16,0 0 0-16,0 25 0 16,0-25 0-16,0 0 0 0,0 0 0 0,0 0 0 15,0 0 0-15,0 0 0 0,0 0 0 16,0 0 0-16,0 0 0 0,0 0 0 16,0 0 0-16,0 0 0 0,0 0 0 15,0 0 0-15,0 0 0 0,0 0 0 16,0 0 0-16,0 0 0 0,0 0 0 15,0 0 0-15,0 0 0 0,0 0 0 0,0 0 0 16,0 0 0-16,0 0 0 16,0 0 0-16,0 0 0 0,0 0 0 0,0 0-119 15,0 0-108-15,0 0-124 0,0 0-97 16,0 0-231-16,0 0-14 0,0 0-1134 16,0 0 827-16,0 0-82 0,0 0 276 15,0 0 202-15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6T14:20:30.8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10174 2437 3088 0,'0'0'79'0,"0"0"111"0,0-19 123 0,0 19 122 16,0 0 15-16,0 0 172 0,0 0-420 15,0 0-34-15,0 0 87 0,0 0-3 16,0 0 239-16,0 0-278 0,0 17-50 16,0-17-28-16,0 17-8 0,0-17-43 15,24 35 85-15,-24-24-146 0,0 0 44 16,0-4-7-16,0 2-3 0,15-9 110 16,-15 5 71-16,0 0-140 0,0-5-70 15,0 0-11-15,0-20-17 0,0-1 0 16,-21 21 0-16,21-30 0 0,-20 9 0 15,20 21 0-15,-45-54 0 0,22 33 0 16,-1 1 0-16,-3 0 0 0,-4 3 0 16,4 1 0-16,-42 4 0 0,33 5 0 0,3 7 0 15,-6 0 0-15,0 22 0 0,-44 11 0 16,44-33 0-16,-4 45 0 16,1-8 0-16,2 3 0 0,1 0 0 0,-32 52 0 15,42-38 0-15,-5 5 0 0,17 5 0 16,-5 1 0-1,13 78 0-15,9-66 0 0,0 6 0 0,25 4 0 0,2 0 0 16,-2-3 0-16,56 70 0 0,-43-86 0 16,16-6 0-16,-1-10 0 0,15-9 0 15,58 12 0-15,-63-40 0 0,4-9 0 16,-1-4 0-16,-8-2-21 0,-5-20-96 0,28 0-396 16,-47-17 83-16,-9 37-237 0,-7-43 24 15,-6 24-328-15,-7 0-143 16,0-13-1246-16,-5 14 1579 0</inkml:trace>
  <inkml:trace contextRef="#ctx0" brushRef="#br0" timeOffset="413.3228">10927 2964 1298 0,'0'0'142'0,"0"0"82"16,0-20 98-16,0 20 97 16,0-14 496-16,0 14-383 0,0 0-9 0,0 0-102 15,19-13-22-15,-19 13-66 0,15-7 327 16,-4 7-329-16,6 0-88 0,-3 0-72 16,4 0-26-16,22 0 34 0,-19 0-111 15,1-20-7-15,2 20-61 0,-1 0-27 16,0 0-41-16,10-20-251 0,-19 20 30 15,-1 0-146-15,-4 0-68 0,1 0-272 16,-7 0-1088-16,-3 18 710 0,0-18 265 16,-20 0 282-16</inkml:trace>
  <inkml:trace contextRef="#ctx0" brushRef="#br0" timeOffset="592.2769">10849 3147 3442 0,'-7'13'298'0,"4"-11"7"0,3 9 78 0,0-1 70 0,34 2-228 16,15 10 181-16,-10-18-307 15,7-4-82-15,7 0-112 16,-2 0-117-16,52-28-1209 0,-50 28 199 0,-5 0 20 16,-10-20 384-16</inkml:trace>
  <inkml:trace contextRef="#ctx0" brushRef="#br0" timeOffset="1364.5469">14510 1757 3599 0,'0'0'133'16,"0"0"129"-16,9-17-77 0,-9 17 232 15,0 0 13-15,0-13 538 0,0 13-536 16,0 0-104-16,0 0-21 0,0 0 37 16,0 19-74-16,0 12 133 0,25-16-319 15,-25 14-55-15,31 6-29 0,-10 12 0 16,26 38 0-16,-18-37 0 0,7-6 0 16,-4 13 0-16,4-16 0 0,0-3 0 0,44 4 0 15,-48-28 0-15,-2-8 0 0,-5-4 0 16,4 0 0-16,13-69 0 0,-29 31 0 15,-2-12 0-15,-2-2 0 0,-9-9 0 16,0-6 0-16,-38-76 0 0,14 73 0 16,1 5 0-16,-4 9 0 0,0 5 0 15,-11-11 0-15,25 42 0 0,1 11 0 16,12 9 0-16,-13 0-10 0,13 36-295 16,0-14 19-16,0 2-334 0,0 14-200 15,0 8-492-15,27-4-450 0</inkml:trace>
  <inkml:trace contextRef="#ctx0" brushRef="#br0" timeOffset="2049.5609">15289 2098 489 0,'0'-18'77'0,"0"18"61"15,23-24 652-15,-23 24-503 16,0 0-2-16,16 0 375 0,-16 0-248 16,0 0 52-16,0 0 38 0,16 0-25 15,-16 0-109-15,16 21 156 0,-5-9-256 16,-11-12 28-16,13 0-19 0,-6 18-23 15,1-6 164-15,-7-4-288 0,1-8 53 16,0 18-11-16,1-3 0 0,-3 14 79 16,2 4-31-16,-2-16-163 0,1-9-57 15,0 7 12-15,0-1-12 0,5-5 8 16,-5-9-8-16,2 0 0 0,0 0 0 0,2 0 0 16,6 0 0-16,-4 0 0 0,-3-28-11 15,3 10-29-15,-3-3-40 0,4-3-28 16,2-22-101-16,-5 26 140 0,-1-2 23 15,2 10 8-15,1-5 4 0,7-2 6 16,-9 4 21-16,3 8 14 0,-3 2-10 16,1 5 9-16,1 0 6 31,4 0 86-31,-8 20-15 0,1-1-74 0,1-19 5 0,0 28-36 0,4-7-13 16,-3-5 43-16,-1-4-32 0,1 2 27 0,-1-1 1 15,0-3 2-15,3 7-1 0,-7-17-5 16,2 5 4-16,1-5-7 0,2 0-88 15,3 0-6-15,-6-25 20 0,5 25 37 16,-4-24-73-16,3 5-22 0,-3 2-4 0,7-34-80 16,-5 29 142-16,2 6-50 0,1-9 103 15,1 11 8-15,10-6 150 0,-10 20-108 16,0 0 20-16,1 0-19 0,-2 0 29 16,2 0 18-16,2 32 48 0,-7-32-68 0,4 29-28 15,-2-10 15-15,-2 1-3 0,9 25 17 16,-7-28-63-16,4 0-21 15,2 0-58-15,-6-5-96 0,3-2-155 16,6-3-695-16,-4-7 152 0,-2 0-138 0,0 0-229 16,3-18 73-16,1 18 424 15</inkml:trace>
  <inkml:trace contextRef="#ctx0" brushRef="#br0" timeOffset="2456.9105">16236 1925 2704 0,'0'0'120'0,"-29"21"106"16,9-21 626-16,20 0-385 15,-29 0-75-15,12 0-75 0,2 0 23 0,0 13-34 16,-6-3 160-16,7-2-279 0,0 3-74 0,3 2 131 16,-3 0-196-16,-5 19-9 0,8-1 5 15,6-10-43-15,5 2 30 0,0-2-119 16,0-4 4-1,26 17-1-15,-26-21 142 0,25-13-146 0,-10 8-33 0,4-2-26 16,13-6-259-16,-18 0 217 16,5 0 11-16,0 0 48 0,-3-22-7 0,-2 22 50 15,0-26-81-15,-6 1 137 0,-3 8 27 16,-5-1 1-16,0 0 9 0,0 1-12 0,-20-11 13 16,20 18 41-16,0 0 39 15,-19 5 14-15,19 5 13 0,0 0 358 16,0 20-224-16,0-20-89 0,0 24-17 0,0-8 41 15,22 19 216-15,-22-11-252 16,35 10-126-16,-21-22-34 0,-5 2-50 31,9-4-69-15,-7 0-120-16,4 9-160 0,20-14-635 16,-22-5 231-16,-2 0-64 0,5 0-251 0,-2-20 66 0,-3 20 360 0</inkml:trace>
  <inkml:trace contextRef="#ctx0" brushRef="#br0" timeOffset="2666.3043">16413 1954 2792 0,'0'0'152'0,"0"0"272"0,-5 26 81 0,5-26 102 16,0 22 358-16,18-22-591 0,-18 24 6 16,21-6-53-16,-5-18-13 15,11 24-58-15,15 10-44 0,-18-17-196 16,2-1-41-16,-1-1-46 0,-1-2-60 15,17 8-328-15,-22-17 83 0,-4 1-75 0,5-4-283 16,-9-1-111-16,0 0-146 0,8-20-1017 0,-11 20 1323 16,-2-26 291-16</inkml:trace>
  <inkml:trace contextRef="#ctx0" brushRef="#br0" timeOffset="2928.5567">16731 1826 1949 0,'-6'0'80'16,"4"0"106"-16,-7 0 164 15,-1 24 161-15,0-24 129 0,-12 54 433 0,8-28-672 16,-1 3-150-1,-2 4 53-15,0 3 64 0,-12 42 173 0,13-32-394 0,1-7-185 16,2 2-90-16,0-2-91 0,3-9-250 16,-6 17-1272-16,11-30 338 0,3-10 154 15,2-6 396-15</inkml:trace>
  <inkml:trace contextRef="#ctx0" brushRef="#br0" timeOffset="3728.5111">13466 3013 1532 0,'-35'0'116'15,"24"0"33"-15,5 0 71 0,4 0 15 16,-1 0-68-16,3 0 59 0,20 0 322 15,-20 0-201-15,45 0 58 0,-11 0-33 16,16 0 40-16,13 0-102 0,116 0 218 16,-62-26-226-16,23 26 8 0,23-27-45 15,28 11-56-15,463-43-5 16,-413 37-199-16,258-23 15 0,-248 20-15 16,-1-1-2-16,-5-2-1 0,4 2 7 15,248-29-4-15,-270 29-6 0,0 6-6 16,-14-3 17-16,-18 3-77 0,-15 2 10 0,125-7 203 15,-173 15 54-15,-20 7-11 16,-20-2-90-16,-22 5-30 0,16-3 52 16,-66 3-105-16,-12 25-5 0,-8-25 13 0,0 0-142 15,-35 24-8-15,-14 0-479 0,21-24 48 16,-2 0-382 0,-1 14-321-1,1-14-269-15</inkml:trace>
  <inkml:trace contextRef="#ctx0" brushRef="#br0" timeOffset="5521.1168">14008 4328 2018 0,'0'0'41'16,"0"0"23"-16,0 11 272 0,0-11-103 15,0 0 26-15,0 0 15 0,0 0 39 0,0 0 3 16,0 0 298-16,0 0-410 15,-17 7-40-15,17-7-56 0,0 0 1 0,0 0 5 16,0 0 96-16,0 0-88 0,0 0-36 16,0 0 88-16,0 0 2 15,0 0 222-15,0 0-216 0,0 0-41 0,0 0-2 16,0 0 26-16,0 0-54 16,0 0 154-16,0 0-173 0,0-18-25 0,0 18-37 15,0 0-10-15,0-17-12 0,0-5 0 16,0 3-10-16,0-3-1 0,21-5-12 15,-21-2 8-15,17-36-6 0,-17 29-10 16,0-4 16-16,18 1-39 0,-18-1 36 16,0-30 30-16,0 36 9 0,0 0-59 15,20 0 24-15,-20 5 3 0,0 3 1 16,19-13 74-16,-19 22-75 0,0 4 7 16,13 1-26-16,-13 9 22 0,0-3-4 0,0 0-23 15,14 6 23-15,-14 0 19 0,9 0 8 16,-9 30 9-16,20 11 60 15,-11-16-47-15,4 10 16 0,-4-3-5 0,8 5-2 16,34 40 96-16,-26-39-72 0,3 5-5 16,-2-3-41-16,5 1-11 0,-4 1-21 15,27 33 0-15,-34-37 0 16,5-7 0-16,-3-6 0 0,-4-4 0 0,17 12 0 16,-23-23 0-16,-5-2 0 0,0-5 0 15,-5 1 0-15,-2-2 0 0,0 2 0 0,0-3 0 16,-26 0 0-16,7-1 0 15,19 2 0-15,-51 3 0 0,30-2 0 16,-1 4 0-16,-5-3 0 0,-7 2 0 0,7 1 0 16,-56 7 0-16,40-2 0 0,-6-4 0 15,6-1 0-15,2 0 0 0,-24 7 0 16,44-10 0-16,2-2 0 0,7-2 0 16,4 0 0-16,8 0 0 0,0 0 0 15,0-20-130 16,27 20-171-31,-27-15-291 0,31 15-302 0,9-29-1868 0,-21 17 1306 16,3-4 303-16</inkml:trace>
  <inkml:trace contextRef="#ctx0" brushRef="#br0" timeOffset="6107.2029">14650 3738 1917 0,'0'-3'189'0,"0"-5"4"15,-12 2 120 1,12-3 56-16,0 9 65 0,0-2 433 15,0-9-505-15,0 11-38 0,0 0 19 0,0 19 36 16,31-19 37-16,5 59 347 0,-13-29-452 0,2 11-63 16,2-2-34-16,4 4 2 0,37 47 41 15,-37-48-197-15,1 1-44 0,-1-5-16 16,2-1 0-16,-3-6 0 0,20 13 0 16,-27-25 0-16,-1-9 0 15,-3-7 0-15,-2-3 0 0,10-32 0 0,-17 8 0 16,-2-3 0-16,0-18 0 0,-8-3 0 15,0-10 0-15,0-69 0 0,-32 59 0 0,32-2 0 16,-35 3 0-16,35 10 0 0,-31-30 0 16,4 61 0-16,27 6 0 15,-14 9 0-15,14 9 0 0,0 2 0 0,0 35 0 16,0-13 0-16,20 8-8 16,-20 3-187-16,21 8-276 0,-1 44-1752 0,-4-44 445 15,2-3 202-15,2-3 408 0</inkml:trace>
  <inkml:trace contextRef="#ctx0" brushRef="#br0" timeOffset="8314.023">16818 3413 1752 0,'0'0'70'15,"0"0"65"-15,9 0 303 0,-3 0-184 16,-6 0 42-16,0-26 20 0,5 26 51 15,-1 0 332-15,-4-11-430 0,0 1-71 16,0-1-60-16,0-16-54 0,0 17 14 16,0-19 42-16,0 12-68 0,-19 4-29 0,19 0 22 15,-25 1 12-15,-7 12 79 16,13 0-134-16,-3-29 18 16,-2 29 0-16,-3 0 0 0,2-16 37 0,-17 16 18 15,19 0-49-15,2 0-4 0,2 20 6 16,1-20 51-16,-16 45-11 0,22-25-92 15,-4 7-27-15,6-3 40 0,1 3-3 16,1 1 72-16,3 31-11 0,5-25 5 0,0-2 21 16,0 0 17-16,0 6 4 0,32 39 41 15,-2-38-81-15,-9 2-12 0,3 1-16 16,0 4 5-16,0-6-18 0,23 34 36 16,-20-36-39-16,-6 3 27 0,-6-5-30 31,-2-2 11-31,7 34 10 0,-15-39-13 0,-1 0-20 15,-4-2-20-15,0-5 45 0,0 0-15 0,0 23 55 0,0-33-122 0,0 2-55 16,0-6-56-16,0-6-102 0,0 7-609 16,0-9 206-16,0 0-290 15,0-21-213-15,0 21-181 0,0-24 233 0</inkml:trace>
  <inkml:trace contextRef="#ctx0" brushRef="#br0" timeOffset="8559.6973">16631 3885 3328 0,'0'0'159'0,"0"0"120"0,0 20 635 16,22-20-456-16,-6 0-13 0,4 0-71 15,10 0 34-15,6-18-139 0,49 18-40 16,-42-20-258-16,-1 20-77 0,-3-14-113 16,-7 14-164-16,25 0-2085 15,-50 0 1197-15,-6 0-514 0</inkml:trace>
  <inkml:trace contextRef="#ctx0" brushRef="#br0" timeOffset="9250.49">18572 3278 1048 0,'-11'-3'118'0,"-2"2"66"0,4-3 130 16,0 4 83-16,4-1-18 0,-10 1 493 16,11 0-438-16,1 0-39 0,0 0-28 15,0 0-60-15,3 0-20 0,-1 16 380 16,1-16-308-16,0 16 15 0,0-4 2 15,0-12 28-15,24 53 274 0,-2-25-533 16,-9 3-59-16,4 7-86 0,-5 4 0 16,3 3 0-16,13 49 0 0,-17-46 0 15,-2-1 0-15,-4 5 0 0,-5-9 0 0,7 22 0 16,-7-36 0-16,0-4-95 16,0-8-126-16,0-6-187 0,0-8-229 0,0-2-1139 15,0-1 665-15,-17 0-200 0,17-35 163 16,0 8 292-16</inkml:trace>
  <inkml:trace contextRef="#ctx0" brushRef="#br0" timeOffset="9762.727">18348 3255 2382 0,'-7'0'107'0,"3"0"62"0,-9 0 461 15,11-18-318-15,-2 18 5 16,3-15-20-16,0 15-66 0,1-17-21 16,0-3-17-16,27 3-114 0,-27 0-27 0,40-2 114 15,-17 9-64-15,38-33-68 0,-27 21-69 16,1-1-40-16,-2 8 72 0,0-2 17 16,2 3-3-16,23-8-38 0,-34 19 28 15,-5 3 4-15,-4 0 21 0,1 20 47 16,3 15 108-16,-11-13-73 0,-8 7 36 0,1 3 60 15,-1 4-9-15,0 0-79 16,-21 37 119-16,21-34-171 0,-29-1 119 0,11-4-142 16,-1 0-28-16,-23 31-10 0,18-37 0 15,-1 1 19-15,2-1-47 0,3-9-2 16,0 3 23-16,-13 9 46 16,21-19-57-16,6-2-18 0,-1-3-21 0,4-7-48 15,0 0-18-15,3 0 84 16,0 0 13-16,27 0 7 0,-27 0 4 0,29 0 12 15,11 0 14-15,-24 0-29 0,1 0 27 16,2 0 29-16,-2 0 10 0,17 19 142 16,-22 12-107-16,9-13 28 0,-2 4 29 0,2 5-6 15,-2-3 94 1,20 24-55-16,-20-29-121 0,-1 1-123 0,0 1 75 0,-2-2-11 16,12 9-55-16,-18-16-61 15,0-2-80-15,-2 0-136 0,-4 0-120 0,8-6-798 16,-8-4-611-16,-1 0-235 15,-3-29 1457-15</inkml:trace>
  <inkml:trace contextRef="#ctx0" brushRef="#br0" timeOffset="10098.13">19107 3595 3435 0,'0'0'107'0,"0"0"159"15,0 0 145-15,0 0 67 16,0 0-19-16,0 0 401 0,0 0-438 0,0 0-18 16,0 0-108-16,0 25-39 0,0 0 87 15,0-4-224-15,0-3-16 0,0 3-15 16,17 1-18-16,-17 1-54 0,11 21 5 0,-11-21-22 16,12-3 28-16,-12 0-28 15,13 25 1-15,-6-31-1 16,2-4 0-16,11 12 0 15,-7-20 0-15,0 3 0 0,3-5 0 0,0 0 0 0,22-22 0 16,-21 22 0-16,3-21 0 0,-3 21 0 16,0 0 0-16,-3-17 0 15,5 17-136-15,-12 0-77 0,0 21-148 0,-5-21-228 32,-2 22-208-32,0 4-1642 15,0-26 1024-15,0 23 266 0,-22-23 467 0</inkml:trace>
  <inkml:trace contextRef="#ctx0" brushRef="#br0" timeOffset="95528.4627">26762 1615 1117 0,'13'-21'58'16,"-13"21"52"-16,9 0 48 0,-2-13 259 16,-7 13-227-16,5-10 9 0,-3 10-9 0,0-11-31 15,4-1 314-15,-5 6-234 16,7-1-25-16,-6-1 36 0,2 4 15 15,-2-1-9-15,6 5 286 0,-6 0-502 0,1 0 94 16,-1 0-19-16,4 0 15 16,19 24 555-16,-16-2-438 0,14 51 345 15,-11-29-421-15,-1 6 12 16,-3 11-45-16,-1 0 28 0,-2 6-107 16,2 59-15-16,-5-71-104 0,-2-1 61 15,0-8-10-15,0-8-49 0,0 19-273 0,0-39-17 16,0-4-147-16,0-7-99 0,0-6-272 15,20-1-96-15,0-31-1287 0,-20 11 1450 16,25-4 245-16</inkml:trace>
  <inkml:trace contextRef="#ctx0" brushRef="#br0" timeOffset="96037.3674">27193 1765 3129 0,'0'0'33'16,"0"0"50"-16,-22 0 545 0,6 0-349 16,16 0 21-16,0 0 398 15,0 0-601-15,0 0 10 0,0 0-84 16,0-21-13-16,0 21-13 0,0-22 3 16,16-4-94-16,-16 9-58 0,16-1 156 15,-16 1 4-15,23 1 3 0,-8-5 163 16,20-19-196-16,-16 16 117 0,1-1-123 0,0 6 27 15,0 4 5-15,16-23 4 0,-21 31-12 16,-1 4-4-16,-1 3-23 16,-4 0 44-16,1 24-6 0,5 8 12 15,-11-1-23-15,-3-4 43 0,2 7 18 0,-3 3 5 16,0 52 59 0,-27-39-110-16,27-1-2 0,-37 9-5 0,17-6 10 0,-3-1 10 15,-29 30-146-15,29-40 140 0,-2-12-1 16,4 8 175-16,3-14-187 0,-8 16 0 15,16-33 0-15,2 12 2 16,3-13-61-16,3-2-41 0,0-3-74 0,2-25-95 16,0-11 155-16,22 19 17 0,-22-9-5 15,28-1 9-15,11-16-28 0,-17 27 107 16,5 0 4-16,-2 16 47 0,4-12-52 16,-3 12 86-16,22 21 82 0,38 51-74 15,-70-48 59-15,11 18-105 16,-16-21 17-16,0 0-68 0,1-21-81 15,-1 22-87-15,2-8-215 0,11 3-987 16,-11-17 376-16,2 0 21 0,-1 0 302 0</inkml:trace>
  <inkml:trace contextRef="#ctx0" brushRef="#br0" timeOffset="96374.7104">27865 1659 3103 0,'-20'17'118'0,"20"-17"104"16,-30 29 114-16,15-9 131 0,-16 25 252 16,19-19-517-16,-8 76-22 15,20-62-144-15,0 3 3 0,0-3-24 16,33-1 3-16,-33 6-36 0,66 11 5 0,-39-31 2 16,2-13 53-16,5-7-55 0,0 1-14 15,37-6-44-15,-42-21 48 0,6 21-16 16,-2-30 4-16,-3 13-22 0,-5-6 17 15,10-32-29-15,-26 26 21 0,-4-4 33 16,-5-4-8-16,0 0-41 0,-70-40-65 16,34 38 71-16,-5 5 52 0,-2 3 2 15,-6 8 40-15,3 14 49 0,-40 5-58 16,50 4 33-16,7 34-36 0,8-6-82 16,8 6 205-16,13 30-216 0,0-32-39 15,40 0-334-15,-12-2-223 0,5 1-246 16,7-12-117-16,55 5-409 15</inkml:trace>
  <inkml:trace contextRef="#ctx0" brushRef="#br0" timeOffset="96711.1036">28361 1530 3821 0,'0'18'202'0,"-8"-18"40"0,8 27 193 15,0-9-83-15,0 2-33 16,0 35 154-16,28-25-226 0,-28 6-103 16,30 2-19-16,-12-7-61 0,21 42 54 15,-20-39-10-15,5-5-59 0,-2 2-10 16,0-4 0-16,-2-22-41 16,20 29 37-16,-18-27-15 0,-1-7-10 0,5 0-15 15,-7-21 4-15,24-3-17 0,-24-27 33 16,-1 9-54-16,-5-10 34 0,-3-5-11 0,-9-8-11 15,3-53 50-15,-4 57-38 0,0 8-1 16,0 5-10-16,0 14 20 0,-16-7 47 0,16 29-69 31,0 2-21-31,0 7-93 0,0 3-28 0,0 25-451 0,0-25 113 16,0 36-321-16,0-5-311 0,0 3-155 0,0 10 215 16</inkml:trace>
  <inkml:trace contextRef="#ctx0" brushRef="#br0" timeOffset="97157.8125">29007 1867 1936 0,'0'-22'68'0,"29"22"620"15,-29 0-269 1,12 0 107-16,-12 0 52 0,0 0-55 0,8 0-89 0,-8 0 205 16,4 0-390-16,-1 0-42 0,2 22-114 15,-1-22-1-15,3 14-8 0,-3-2-58 16,2-12-15-16,10 45-6 15,-11-37-4-15,-1 2 20 0,0 2 65 0,1-7-155 32,-3-2 71-32,1-3 47 0,0 0-51 0,-1 0 3 0,2-22-29 15,4-1-141-15,-2-6 83 0,1 8 1 16,-2 2-3-16,4-3 1 0,7-18-65 16,-7 29 86-16,19-25-103 0,-17 29 128 15,-4 0 7-15,2 7-35 16,-4-8-24-16,4 8-140 0,-6 0-99 0,-2 0-204 15,-1 0-152-15,0 0-327 16,0 0 73-16,0 0-419 0</inkml:trace>
  <inkml:trace contextRef="#ctx0" brushRef="#br0" timeOffset="97692.1124">29305 1840 2031 0,'0'10'142'0,"0"-10"-50"16,19 7 94-16,-19-7 42 0,0 7 92 16,20 3 95-16,-20 3 326 15,15-7-456-15,-15 9-94 0,0-7-72 0,13 3-21 16,-13-1-46-16,0-10 8 16,0 0 60-16,0 28 93 0,0-28-187 15,0 0 4-15,0 18-48 0,0-1 43 16,-16-17-4-16,16 0-44 0,0 0 32 15,0 0 9-15,0-19-33 0,0 19 4 16,26-26-23-16,-26 8-8 16,22-1 9-16,5-15-8 0,-13 14 44 0,0 3 12 0,7 3-137 15,-6 1 122-15,10-3 18 0,-14 11 55 0,-1 0-50 16,-3 5-46-16,2 0 65 0,-9 0 102 0,8 0 39 16,-6 0-195-16,0 0 40 15,0 23-1-15,-1-23 25 0,1 53 121 0,0-53-164 16,1 38-33-16,-3-38-21 0,0 0 51 15,0 26-1-15,0-26 10 0,0 0-28 16,0 0 24-16,0 0-25 0,0 0-46 16,27 0-83-16,-27-21 51 0,30 21 31 15,-30-40 7-15,21 19-5 0,-21 0 12 16,27-18 53-16,-5 22-15 16,-9 2 32-16,-13 6-26 0,19 9 25 0,-2-9 17 15,-11 9 8-15,2 0 46 0,-5 27 12 16,1-9 146-16,1-1-108 15,2 24 136-15,-3-22-221 0,-1-2-13 0,0 3-36 16,4-1-16-16,0 8-80 0,-2-15-55 16,1-3-89-16,0 1-92 0,6-10-131 0,-1 0-244 15,16 0-1056-15,-9-19 774 16</inkml:trace>
  <inkml:trace contextRef="#ctx0" brushRef="#br0" timeOffset="98009.7907">30220 1613 2611 0,'2'0'181'0,"-2"26"3"16,0-26 86-16,0 0 33 15,-24-19 96-15,4 19 291 16,20 0-449-16,-22 0-89 0,22 24-64 0,-16-24-26 16,16 24-38-16,-15 16-16 0,15-28-1 0,0 2-7 15,0-4-57-15,0 0 67 0,22-1-18 16,12 8 47-16,-15-10-39 0,1 0-11 15,4 2 28-15,-3 9 40 16,25 0 193-16,-26-7-65 0,-3-9 35 0,0 10 16 16,-4 0-62-16,-5 6 101 15,-8-6 24-15,0-2-175 0,0 1-105 0,-31 8 56 16,10-9-4-16,-32 1 23 0,24-11-79 16,-3 21 7-16,3-21-16 0,-6 24-8 15,-17-2-67-15,30-22-68 0,3 17-156 0,3-17-211 16,3 0-211-16,4 0-370 0,5-22-1551 15,2 22 1575-15</inkml:trace>
  <inkml:trace contextRef="#ctx0" brushRef="#br0" timeOffset="98670.0261">27468 3755 1369 0,'0'-17'146'0,"0"7"27"0,8-31 565 16,-8 31-470-16,0 9 50 16,9-8 70-16,-9 5 42 0,5 0 321 15,2 4-486-15,-5 0-55 0,4 0-7 16,-2 19 51-16,-3-19 45 0,13 65 293 16,-6-29-354-16,-6 5-58 0,3 5-55 15,5 213 47 1,-10-210-154-16,0-5-18 0,0-7-41 15,0-6-100-15,-21 19-495 0,21-29 120 16,0-4-300-16,-14-12-205 0,14-4-251 16,0-1-811-16</inkml:trace>
  <inkml:trace contextRef="#ctx0" brushRef="#br0" timeOffset="99142.3404">27886 3882 4370 0,'0'0'2'0,"-15"0"53"0,15 0 53 15,-17 0 217-15,-1 0-167 16,7 0-21-16,11-26-20 16,-12 26 5-1,5-25 89-15,7 25-199 0,0 0-8 0,0-31-15 0,26 7-58 0,-6 8 89 16,20-20-18-16,-15 22-4 15,6-3 1-15,-1 6 0 0,-1 1-3 0,32 5 7 16,-34 5-18-16,1 0 17 0,-3 0 1 16,-6 29-12-16,-6-12 52 0,-6 34-89 15,-7-18 105-15,0 0-1 0,-19 8 42 0,-3 6 93 16,-25 48-77-16,20-46-89 0,-2-2 12 16,1-4 32-16,0 1-18 0,1-11 8 15,-13 22-25-15,21-35-31 0,6-6-11 0,-1-4 14 16,7-3-13-16,3-3-53 0,0-4-5 15,4 0-19-15,0-26 13 0,19 26 8 16,-19-28 23-16,29-5-30 0,5 16 55 16,-7 17 19-16,0-19 33 15,0 19-14-15,23-11 25 0,-20 11 19 0,-3 0 23 16,0 20 20-16,-6-20-34 16,1 24-21-16,16 14 14 0,-23-23-71 15,2 3-4-15,-2-4-41 0,-1-14-137 16,15 29-428-16,-17-29 99 0,2 0-193 15,4 0-114-15,30-27-2052 16,-27 7 2345-16</inkml:trace>
  <inkml:trace contextRef="#ctx0" brushRef="#br0" timeOffset="99446.2047">28675 3750 2897 0,'0'0'64'0,"-23"0"116"16,23 0 70-16,-21 26 109 15,21-26-6 1,-23 45 294-16,1-21-414 0,22 1 6 0,-15 0-127 16,15 9-13-16,0 40-52 0,0-31-40 0,0-1-10 15,20-1 9-15,-20-2 0 0,32-2-6 0,17 11 8 16,-22-34-10-16,7-7-10 0,-2-7-7 16,3 0 10-16,33-36-29 15,-41 16 54-15,0-1-69 0,-3-8 43 0,-8 2 33 0,-2-6-33 16,-10-39-56-16,-4 26 61 0,-22 4-13 15,-3 0 121-15,-7 11 22 0,-48-37 112 16,37 41-58-16,-5 9-21 0,4 15 37 16,6 3-22-16,5 0-50 0,-13 35-116 0,33-8-137 15,13 3-223-15,0 7-368 16,39 76-3361-16</inkml:trace>
  <inkml:trace contextRef="#ctx0" brushRef="#br0" timeOffset="100178.7517">29648 4034 1835 0,'-3'-15'82'0,"1"8"85"0,-4 0 82 16,1-5 449 0,3 11-324-16,2-1 24 0,0 0-27 15,0 2 47-15,0 0-78 0,20 28 268 0,-20-12-337 0,20 3 29 16,-20 7-8-16,28 2 6 15,0 36 99-15,-15-31-281 0,-3-1-47 16,2-4 6-16,-3-6 13 0,-3 0-12 16,8 4 212-16,-8-20-217 0,-1-6-18 0,0 0-103 15,0 0 48-15,3-51 41 0,-3 21-52 0,0 1 2 16,0-7-4-16,-1-6-61 0,-4-1 6 16,0-61-180-16,-20 47 102 0,20 3 29 15,-26-7 39-15,8 1 28 0,-16-44-8 16,15 62 57-16,0 3-8 0,6 8 13 15,0 13 28-15,3-1-22 0,1-3 23 16,9 11-26-16,0 4 1 0,0 0 8 0,0 0 14 16,51-12 34-16,-29 6-10 15,10 6 8-15,4-2-58 0,7-7-3 16,11-2-16-16,65-27-45 0,-49 22 63 16,7 1-22-16,-4-2 26 15,5 6-6-15,54-11 3 0,-82 25-5 0,-2-1 3 0,-13 2-2 16,-11 3-5-16,-6 0-30 15,-8 0 10-15,-10 0-31 0,0 21-81 16,-31-21-157-16,12 0-180 16,-29 18-744-16,20-18 385 0,-2 15-14 0,2-15-151 0,2 0 26 15,2 0 311-15</inkml:trace>
  <inkml:trace contextRef="#ctx0" brushRef="#br0" timeOffset="100702.2148">30170 3742 2218 0,'0'0'127'0,"0"0"88"0,0 0 105 16,0 0 524-16,0 0-396 15,0 0-52-15,0 0 41 16,0 0-197-16,0 0-86 0,-16 0-38 0,16 0-71 16,0-17-26-16,0 17-16 0,0-27-32 15,24 1-4-15,-24 14 32 0,23-2 7 16,-7 3 23-16,1 0-28 0,1 1 8 16,13 5-8-16,-16 1-10 0,-1 4 10 0,3 0 1 15,-11 0 30-15,7 39 177 0,-10-21-162 16,-1 2 84-16,-2 5-18 0,0 10-73 15,0 7 140-15,-27 36-112 0,-1-41 29 0,11 9-93 16,-4-1 17-16,-1-1-11 0,-21 16 28 16,22-29-26-16,2-2 1 15,-1-3-44-15,3-10 39 0,3-1-7 0,-7 3-6 63,14-11-5-48,0-7 6-15,1 0-29 0,4 0-19 0,0-21-81 0,2-8 75 0,0 29 0 0,0-23 8 16,28 9 22-16,-28 0-56 0,55-1 27 0,-31 15 53 0,3 0 67 0,0 0 15 0,4 0-52 0,27 20 56 0,-28-20-49 16,4 30-27-16,-5-12-13 0,-5-1-35 0,-3-1-153 15,14 18-513-15,-14-19-86 0,-6-5-171 16,-4-2-275-16,5-8 109 0</inkml:trace>
  <inkml:trace contextRef="#ctx0" brushRef="#br0" timeOffset="101072.1934">30991 3695 2283 0,'0'0'97'16,"0"0"149"-16,11 0 783 0,-11 0-415 15,16 0-71-15,-5 0-118 0,4 0-78 16,24 0 206-16,-14 0-401 0,5 0-122 0,2 0-44 15,5-23 9 1,-5 23-10-16,32-22-63 0,-37 22-149 0,-1 0-78 0,-7-12-160 16,-6 12-147-16,3 0-814 0,-16 0 589 15,0 0 32-15,0 21 139 0,-27-21 139 16</inkml:trace>
  <inkml:trace contextRef="#ctx0" brushRef="#br0" timeOffset="101208.1636">31027 3931 2494 0,'0'7'164'16,"54"2"275"-16,-28-6-130 15,3-3-136-15,1 0-34 0,4 0-59 0,-2 0-149 16,24-20-482-16,-36 20-13 0,0-18-193 16</inkml:trace>
  <inkml:trace contextRef="#ctx0" brushRef="#br0" timeOffset="101563.0651">31530 3613 2745 0,'4'0'129'0,"0"0"129"0,1 0 208 16,1 0 79-16,2 0-10 0,10 32 499 15,-7-14-620-15,1 1 63 16,3 8-60-16,1 3-125 0,16 36 296 15,-19-26-441-15,1-3-22 0,0-6-125 16,-1 6 19-16,0-3-19 0,15 18 0 0,-12-35 0 16,4-7 0-16,0-6 0 15,3 0 0-15,-1-4 0 0,50-76 0 16,-28 2 0-16,-24 31 0 0,0-5 0 16,-12-5 0-16,-5-3 0 0,-2-5 0 15,-1-53 0-15,-21 56 0 0,21 12 0 0,-28 7 0 16,28 12-2-16,-15-6-84 0,15 33 1 15,0 0-44-15,-14 20-77 0,14 1-24 16,0 0-194-16,0 45-777 0,0-27 258 16,0 4-222-16,0 4-159 0,0 2 99 15</inkml:trace>
  <inkml:trace contextRef="#ctx0" brushRef="#br0" timeOffset="102074.6272">32182 3892 3618 0,'23'0'232'0,"-23"0"109"0,19 0-19 16,-19-24 51-16,17 24-5 0,0 0 415 16,-17 0-497-16,11 0-67 0,-11 0-58 15,0 0-19-15,0 27 122 0,0 3-172 0,0-14-22 16,0 0-36-16,0-2 0 0,0-1-12 15,0-1 26-15,0 2-39 0,0-14-5 16,0 7-4-16,0-7-5 0,19 0 2 16,-19-22-4-16,24 22 1 0,-24-31-17 15,25 10 3-15,-12 5 55 0,13-29-79 16,-14 22 9-16,2-5-29 16,-1 6 59-16,-1 4 9 0,14-23 7 0,-14 33-5 15,1 1-4-15,-3 0 28 0,1 7-28 16,-4 0-5-16,7 22-11 0,-7-22 15 15,-2 25 7-15,-3-25-2 16,2 30-2-16,-1-1 6 0,-2-17-4 0,0-1 1 16,-1 2 6-16,0-13-6 0,2 10-2 15,3-10 8-15,-2 0-10 0,3 0-29 0,0 0-19 16,2-34 36-16,11 2 18 16,-10 32 40-16,-1-37-56 0,22-19 8 15,-20 42-4-15,-1 3 3 0,0 2-2 0,12-8-31 16,-13 17 36-16,2 0-3 15,-2 0 7-15,-3 0-10 0,1 26 2 0,2 11-6 16,-5-20 15-16,-1 4-53 0,1 0-98 16,1 0-176-16,1 19-735 0,2-26 357 15,0-1-150 1,4-1 35-16,1-7-286 0,6-5 110 0</inkml:trace>
  <inkml:trace contextRef="#ctx0" brushRef="#br0" timeOffset="102459.9694">33053 3687 2573 0,'3'-21'167'0,"-3"10"36"16,0 0 61-16,0 2 167 0,0-5 488 0,0 7-500 15,-24 3-172-15,24 0-15 0,-19 3 14 16,-4 1 159-16,8 0-298 0,-3 0-47 0,-1 27-36 16,6-27 9-16,-6 31-20 0,-11 9 7 15,17-20-20-15,4 2-63 0,5 1 61 16,4 0-102-16,0 17 134 15,0-25-43-15,26 2 120 0,-26-2-183 0,28-6 27 0,-13-1-108 16,15-4-194-16,-13-4 169 16,1 0 64-16,-5 0 0 15,7-21-103-15,-2 0-71 0,-12-2 232 0,0 9 21 16,1-15 29-16,-1 15 19 16,-1 3 12-16,-1 0 107 0,6 2-41 0,-5 4 7 15,0 5 27-15,0 0 41 16,2 26 72-16,1-26-108 0,-6 26 23 15,2-9 1-15,5 18 121 0,-3-14-186 16,3-7-48-16,0 3-25 0,11 10-47 0,-10-27 30 16,1 14-69-16,-1-4-102 0,9-1-447 15,-11-9 255-15,-1 2-160 0,-2-2-165 16,6 2-1102-16,-6-2 959 0,0-23 195 0,-3 23 263 16</inkml:trace>
  <inkml:trace contextRef="#ctx0" brushRef="#br0" timeOffset="102660.9537">33240 3724 2402 0,'20'0'225'0,"3"15"-3"0,-8-15 158 16,-1 16 51-16,21-4 441 0,-18-12-571 16,4 18-117-16,-1-3-50 0,28 5 41 15,-25-11-94-15,-5-1-53 16,4 6-71-16,12 5-49 0,-23-11 0 0,-2-1-147 15,3 1-512-15,-8-6-329 16,-4-2-284-16,0 0 749 0,0 0 35 16</inkml:trace>
  <inkml:trace contextRef="#ctx0" brushRef="#br0" timeOffset="102841.4177">33552 3575 3220 0,'0'0'135'0,"-16"0"541"0,-18 20 190 16,19 1-498 0,0-2-42-16,-21 33 380 15,17-23-436-15,-2 4-117 0,-28 43-131 0,-7 5-259 0,26-41-106 16,-57 69-1596-16,38-64-218 16,15-11 489-16</inkml:trace>
  <inkml:trace contextRef="#ctx0" brushRef="#br0" timeOffset="132653.2291">22652 6653 1935 0,'0'-4'13'0,"0"3"21"15,0 1-12-15,0 0 8 0,0 29 28 16,0-9 34-16,0 7 24 15,0 48 74-15,0-25-93 16,0 10-4-16,0 10-23 0,0 10 35 0,0 14 7 0,0 133 198 16,18-91-138-16,-18 17 9 0,25 14-27 15,-25 28 20-15,18 215 28 0,-6-194-76 16,-12 17-81-16,0 5 0 0,0 1-9 16,0-4-3-16,0 210 109 0,0-227-75 15,24-7-20-15,-24-3-18 0,26-12-20 0,8 173-92 16,-34-196-101-16,25 2-125 0,-25-7-167 15,13-5-128-15,-13-11-241 16,0 131-707-16</inkml:trace>
  <inkml:trace contextRef="#ctx0" brushRef="#br0" timeOffset="133279.6647">22195 11547 979 0,'0'0'72'0,"-4"0"71"16,4 0 49-1,0 0 64-15,0-24-44 0,0 5 100 0,0 19-212 16,0-24-12-16,0 24-16 0,0-22 0 15,-23-2 18-15,3 15-56 0,20 0-1 16,-21 3 0-16,21-1 6 0,0-3 13 16,0 7-69-16,26 1 54 0,27-3 28 15,-19 5-19-15,11 0-1 0,8 0 18 16,12 0 5-16,82 0 146 0,-64 17-117 16,12-17 25-16,6 0 16 0,11 0 13 0,6 15-18 15,136-15-5-15,-114 0-115 16,7 0 39-16,11 0 47 0,7 0-81 15,14-21 6-15,193 21-68 0,-169-16 52 16,9 16 9-16,8-21-43 16,9 3 27-16,235-7 11 0,-230 12 2 15,13-4 13-15,0 1-4 0,0-1 13 0,3 2-4 0,235-12 24 16,-238 12-50-16,-5 3-2 16,-3 3 8-16,-9 0-15 0,-9 1 10 0,193 0-72 15,-217 6 63-15,-11 0-22 16,-13 1-51-16,-14 0 9 0,117-6-472 0,-163 3 144 15,-11 0-87-15,-19-1-168 0,-16 1-53 16,-17-4 51-16</inkml:trace>
  <inkml:trace contextRef="#ctx0" brushRef="#br0" timeOffset="135736.4327">22779 11480 634 0,'-11'-19'50'0,"11"19"18"16,0 0 107-16,0-18-24 0,0 18 63 15,0-16 170-15,0-1-179 0,0 6-83 16,0 2 6-16,19-3-6 0,-5-9 143 16,-14 8-129-16,14 1-34 0,-14-2 18 15,0-4-2-15,15 1-12 0,1-35 89 16,-16 24-163 0,12-6-32-16,-1-4-3 0,-4-4 8 0,4 0-4 15,14-61-37-15,-11 52 25 0,3-6 7 0,-3 1-1 0,0-4 0 16,18-66-5-16,-20 63 10 15,-1-7-1-15,0 2 9 0,0-3-2 16,10-69-14-16,-1 11-12 0,-11 66 4 16,11-54-31-16,-11 64 28 15,-1 1-3-15,2-2 12 0,0 3 1 0,6-48-12 16,-6 52-10-16,-2-1 30 0,0 5 1 16,0 0-5-16,0 6 51 0,10-36-47 15,-9 37 21-15,0 5-42 0,1-3 24 16,1 1-2-16,-1 1-2 0,20-64-7 15,-10 42 17-15,-14 32-13 16,2 4 1-16,0-1-7 0,-2 0 8 0,16-20 6 16,-15 25-5-16,4 2-4 15,6-12 7-15,-6 20 0 16,3-5 23-16,-1-3-23 0,1 1 1 0,-2 1-3 16,15-7-16-16,-12 10 17 0,-1-1 1 46,-1-2-1-46,3 3-2 0,16-15-8 16,-15 9 13-16,0 0-12 0,0-1 12 0,1 6 18 0,-7 0-20 16,11-6-10-16,-15 14 15 0,-2 0-9 0,-2 0 10 0,-1 0 5 0,2 0-31 0,7 0 30 15,-5 0 7-15,-1 0 2 0,4 20 14 16,0-20-18-16,10 22 28 0,-9-22-31 0,2 16 13 16,1-16-5-16,2 15-1 0,-1-15 9 15,22 28 8-15,-18-28-1 16,2 14 0-16,-2-5 21 0,-2 2 8 0,24 7 52 15,-19-6-49-15,0 0 1 0,48 25 134 16,-42-26-129-16,0 4-11 16,1-5 3-16,4-1-32 0,38 19 8 15,-32-17-27-15,2-1-23 0,3-1-26 16,-4-2 55-16,39 10 77 0,-43-9 58 16,2-4-136-16,-1 3 3 0,1 1 14 15,-3 0-103-15,32 10 107 0,-32-8-56 16,-5-6 25-16,2 4 4 0,-1 2 4 15,-1-4-10-15,29 12 17 0,-26-10-20 0,-4 1 6 16,2 2-14-16,4-5 18 16,58 17 3-16,-61-17-19 15,28 4 9-15,-36-3-7 0,2-1 8 0,-6-2-3 16,0 1-1-16,-2 0 33 0,10 4-6 16,-15-4-32-16,-1-3 47 0,-5-2-46 15,1 3-14 1,5-3 13-16,-12 0 4 0,0 0 10 0,0 0-23 0,0-24-20 15,0 24 29-15,-25-22 69 0,25-2-73 0,0 11 0 16,-11-3-29-16,11 5-9 0,-14 0 38 16,14-15 16-16,0 8-5 15,-8 3-2-15,8-1-2 16,0-4-14-16,0-26-28 0,0 22 36 0,23-2 0 16,-23 2 1-16,16-1 22 0,-16 4-17 15,19-18-9-15,-19 24-8 0,13 0-2 0,-13 4 2 16,17 2-14-16,-7 1 43 15,6-7-4-15,11 7 50 0,-3 5-10 16,-14 2-100-16,3 0 55 0,1 0-42 16,1-2 44-16,17 3 55 0,-14 0-62 0,-1 0-11 15,4 0-25-15,-2 0 27 16,-2 0 4-16,21 0-61 0,-20 0 73 0,0 0 6 16,0 0 92-16,2 0-92 0,20 0 6 15,-15 0-56-15,1 0 22 0,2 0 24 16,6 0-15-16,2 0 10 15,43 17-16-15,-37-17 26 0,1 12-1 0,4-12-1 16,-5 10-3-16,4-10 11 16,28 22 65-16,-31-12-83 15,-5-3-8-15,-2 2-5 0,-1-1-6 0,36 11 80 0,-29-8-59 16,-6-3 0-16,0 1-87 0,5-1 82 16,-1-1 83-16,45 9-28 15,-42-10-40-15,-2 4-97 0,5 0 72 0,-4-2 20 0,40 12-30 16,-7-9 10-16,-6-3 25 15,-38-5-20-15,-3-3 10 0,-1 0 0 16,-2 0 0-16,-1 0 0 0,21 0-15 16,-25 0-5-16,-2 0 26 0,-4 0-7 15,-1 0 11-15,9 0-17 0,-15 0-2 16,2 0 8-16,-2 0-26 0,-4 0 27 16,1 0 22-16,4 0-18 15,-7-18 10-15,1 18-84 0,-2-27 66 0,0 27 63 16,0-32-66-16,0-11-43 0,0 14 45 15,0 4 2-15,0-1 96 0,0 6 17 16,0-38-127-16,18 32-46 0,-18-1 5 0,0 8 52 16,0-6 5-16,13 1 0 0,-3-26-51 15,-10 30 56-15,0 3 4 16,0 1-4-16,0 3 32 0,0-9-12 0,0 14 17 16,0 1-3-16,0 0-26 0,0 0 17 15,0 0-78-15,22-7 67 0,-22 9-8 16,16-3 95-1,-16 1-98-15,21 2 36 0,-7-1-13 0,11 3 8 0,-9 3-11 16,0 0-23-16,7 0 14 0,-2 0-14 16,21 19 40-16,-20-19-53 0,2 17 2 15,5-17 7-15,0 24-32 0,37 10 35 0,-30-19-10 16,7 2-5-16,3 0 10 0,0-1-4 16,4 1 6-16,52 13 16 0,-45-17-27 15,0-3 0-15,6 1 0 0,-6 0 3 16,65 7 32-16,-63-7-20 0,2-1-16 0,-3 0-19 15,-1 4 56-15,-6 3-18 0,49 10 5 16,-52-15-35 0,-2-3-3-16,0 5 24 15,-3 2-4-15,38 7 6 0,-44-5-4 0,4-1-9 0,-2-1-5 16,-5 4 13-16,-3-5-15 0,25 4-83 16,-27-5-25-16,-10-10-143 15,-5-3-350-15,-6 3-374 0,-3-4-1448 0</inkml:trace>
  <inkml:trace contextRef="#ctx0" brushRef="#br0" timeOffset="147238.7421">31581 1289 2076 0,'0'0'111'0,"0"0"13"16,0-8 52-16,0 8 19 0,0-7 362 16,0 0-190-16,0 7-11 0,0-12-20 0,-19 10-54 15,19-2-97-15,0-10 5 16,0 14-129-16,0 0 28 0,-15 0 128 0,15 22-134 15,-15-4 112-15,-2-18-170 0,5 43 82 16,-3-19-27-16,-2 7-10 0,-1 1-29 16,-10 55 43-16,12-38-53 0,2 6-11 15,3-5-2-15,6 0-7 0,5 34 7 16,0-53-10-16,29-4-62 0,-29-5 44 16,38-8-8-16,-15-7 11 0,25-2-120 15,-26-5 171-15,2 0-165 0,-3-27 80 16,2 8-104-16,13-32-131 0,-21 27 235 0,-5-3 164 15,0 1-151-15,-3-1 12 0,-5 4 8 16,-2 0-111-16,0 10 123 0,0 4 4 16,-21 4-2-16,21 5-12 0,-23 23 41 15,-6-23-31-15,29 28 71 0,-23-4-70 16,23-1-19-16,-17 6-8 0,17 15-293 16,0-24-118-16,0-3-240 0,0-7-116 15,30-10-227-15,-12 0 116 0,24 0-203 16</inkml:trace>
  <inkml:trace contextRef="#ctx0" brushRef="#br0" timeOffset="147587.207">31906 1361 3198 0,'0'0'63'16,"-21"0"60"-16,21 0 118 0,-22 0 462 15,3 0-388-15,6 0-42 0,3 0-102 16,-2 28-5-16,5-28-16 0,-6 49 9 15,8-24-114-15,1 1-26 0,4 3 14 16,0 5-32-16,0 31 18 0,22-33-2 0,-22 0-9 16,25-5 68-16,-8-1-83 15,6-6-2-15,27 6-107 0,-22-23 125 16,2-3-30-16,0 0 189 0,1-23-256 0,21-12-58 16,-28 10-4-16,-5-4 92 0,-1 5 6 15,-4-4-12-15,-6-5-12 0,-6-30-113 16,-2 29 106-16,-32 0-4 0,12 0 127 15,-7 2-78-15,-3 4 25 0,-39-10-43 16,37 27 31-16,2 8 50 0,3 3 10 16,4 0 1-16,-7 59-3 0,30-31-72 15,0 2-118-15,0-1-120 0,0 3-292 16,24 0-76-16,16 20-990 0,-14-31 986 16,3-10 116-16</inkml:trace>
  <inkml:trace contextRef="#ctx0" brushRef="#br0" timeOffset="147820.0743">32342 1151 2957 0,'0'0'48'16,"0"0"79"-16,-14 0 136 0,14 26 611 16,0 3-448-16,0-9-85 0,0 6-71 15,0 6-16-15,20 40 265 0,-20-26-340 16,0 0-56-16,17 4-60 0,-17 2-128 15,0-1 70-15,15 45-13 0,-15-51 117 16,0-10-113-16,0-1-22 0,9-7-27 0,-5 2-470 16,-4-15 132-16,5-14-267 15,-3 0-129-15,-2 0-201 0,0 0-126 0,0-29-404 16</inkml:trace>
  <inkml:trace contextRef="#ctx0" brushRef="#br0" timeOffset="147988.3613">32374 1510 3348 0,'15'0'76'16,"2"20"92"-16,-1-20 127 0,4 0 126 15,0 22-37-15,21-5 32 0,-22-17-353 0,3 0-30 16,-3 15-103-16,-2-15 148 0,9 0-255 16,-18 0-24-16,2 0-354 0,-4-20-171 15,-2 20-283-15,1-25 39 0,6-15-315 16</inkml:trace>
  <inkml:trace contextRef="#ctx0" brushRef="#br0" timeOffset="148204.8423">32586 865 2462 0,'0'-19'708'0,"0"19"-178"16,33 28 37-16,-12 31 447 0,-21-23-497 0,27 5-53 15,-13 9 28-15,-3 2-39 0,0 63 85 16,4-70-366-16,-15 22-55 0,10 2-40 15,-10-4-18-15,5-5-38 0,-3 49-21 16,-1-58 0-16,-1 0-120 0,0-18-102 16,0-14-121-16,0 13-904 0,0-25 483 15,25-5-264-15,-25-2-93 0,19 0-74 16,-19-32 134-16</inkml:trace>
  <inkml:trace contextRef="#ctx0" brushRef="#br0" timeOffset="148553.9133">32842 1362 4104 0,'0'0'87'0,"-15"0"187"0,15 19 103 15,0-19-13-15,0 0 74 0,0 0 283 16,0 24-371-16,0-24-137 0,23 0-78 16,-23 0-95-16,62 0 34 0,-35 0-90 15,-2 0 14-15,4 0 1 0,18 0 3 16,-7-25-35-16,-29 25 1 15,5 0-39-15,-16 0 46 0,5 0-4 0,-5 0 5 16,0 22-28-16,-27 10 40 0,27-11 2 16,-20 2 10-16,20 15 8 0,-24 13 2 15,5-28 0-15,19 5-8 0,-17-2 9 16,17 3-9-16,0-4 6 0,0 17 2 16,0-19-3-16,22-3-13 0,11 10 23 15,-13-22-10-15,1-1-73 0,4 0 27 16,26-3-160-16,-6-4-275 15,-25 0 128-15,12 0-250 16,-15-18-371-16,-17 18 263 0,0 0-108 16,0-16-770-16,-28 16 1004 0,28-11 153 15</inkml:trace>
  <inkml:trace contextRef="#ctx0" brushRef="#br0" timeOffset="148720.0073">32820 1535 4808 0,'29'0'17'0,"36"49"214"0,-33-49-166 0,6 21-17 15,-3-21-270-15,20 23-942 16,-37-7-2-16,-5-5 12 0,-9-11 356 16</inkml:trace>
  <inkml:trace contextRef="#ctx0" brushRef="#br0" timeOffset="153919.896">26622 5753 1915 0,'0'0'165'16,"13"0"78"-16,-13-17 275 0,0 8-207 15,0 9 33-15,0 0 20 0,0-7-20 0,0 7-48 16,0 0 119-16,0 0-237 0,0 0-28 15,25 0-17-15,-25 23 35 16,21 5 178-16,-21-9-156 0,13 4-20 0,-13 0-105 16,0 5 85-16,12-1-66 15,-12 18 95-15,0-31-165 0,0 4 6 0,0-5-13 16,0-4 44-16,0-4-42 0,0-5-6 16,0 0-53-16,0 0 30 0,0-20-43 15,19 20-44-15,6-59-216 0,-9 31 125 16,0-3 15-16,4-1 11 0,1 4 24 15,17-24 41-15,-21 31 79 0,3 7 17 16,-3-3-23-16,-2 8-61 0,23-5 34 16,-28 14 153-16,3 25-33 0,-7-25-8 15,-4 33 26-15,2-13 128 0,-2 2-128 16,0 2-1-16,6 12 38 0,-5-24-44 16,-1 7 18-16,-2-4-16 0,4-3-27 15,3 7 2-15,-7-14-35 0,0 1 2 16,3-3 27-16,-1-3-40 0,5 0-8 15,10 0-54-15,-9-28-15 0,0 28-32 16,3-36-14-16,5 17-20 0,9-22-36 16,-16 23 78-16,6-1 90 0,44-6 21 15,-32 25-13 1,-15 0 63-16,-1-7-34 0,-1 7 30 16,0 0 42-16,7 28 99 0,-3 49-34 15,-11-26-120-15,-3-32-35 16,2-2-20-16,4-3-18 15,-1-4-94-15,9 7-344 0,-3-17 18 0,0 0-225 16,0 0-152-16,-2 0-290 0,16-22-704 16,-16-7 1288-16</inkml:trace>
  <inkml:trace contextRef="#ctx0" brushRef="#br0" timeOffset="154252.501">27472 5714 3134 0,'0'18'62'16,"0"-18"78"-16,0 18 90 0,18-18 81 16,-18 13 225-16,22-13-343 0,-10 10-61 15,3-10-50-15,4 0-27 0,18-20-15 16,-16 20-22-16,-1-21-20 0,0 21 7 16,-1-30-15-16,-3 14 8 0,7-12-105 15,-16 14 0-15,-1 2-36 0,-2 0 131 16,-4 3 1-16,0-2 239 0,-21 11-232 15,21-4 6-15,-29 2 101 0,11 2-155 16,-2 0 125-16,-23 26 55 0,20-26-16 0,5 24-12 16,0-5-1-16,3 5-24 0,5 3-24 15,10 24 5-15,0-24-38 0,0 6-11 16,23-7-18-16,-3-3-55 0,39 15-377 16,-26-26 15-16,4-4-177 0,6-4-91 15,1-3 6-15,0-1-113 0,42-32-425 16,-47 32 836-16</inkml:trace>
  <inkml:trace contextRef="#ctx0" brushRef="#br0" timeOffset="154670.2621">28139 5646 2869 0,'-31'-11'165'0,"31"8"130"0,-36-1 99 16,13 1 122-16,-28 3 289 0,29 0-459 16,-4 0-23-16,0 0-28 0,3 0 0 0,-13 17 79 15,20-17-294-15,1 26-36 0,6-9-28 16,2 1-6-16,2 6-9 0,5 24 7 15,21-23-17-15,-1 0-61 0,0 3-60 16,3-7-76-16,32 9-393 0,-27-30 296 16,5 0 27-16,-1 0 2 0,0 0-78 15,3-33-112-15,26-13-508 0,-32 21 585 16,-4 0 90-16,-2-6 86 0,-6-6 71 16,-3-4 17-16,2-37 86 0,-16 33 37 0,0-8 40 15,0-1 21-15,-37-4 1 0,-19-57 77 16,23 58-24-16,-3 1 89 0,3 7 84 15,-1 9 103-15,9 6 61 16,6-2 370-16,0 21-531 0,19 10-90 16,0 5-5-16,0 0 61 0,24 25 343 15,-24-8-318-15,25 6-35 0,-25 9-25 16,33 4 15-16,-15 6-17 0,14 50 56 16,-17-33-188-16,-3 5-35 0,-1-1 7 0,1-1-49 15,-2 1-4-15,6 46-6 0,-9-55-8 16,-2-10-70-16,1-12-66 0,-1-9-145 15,7 11-823-15,-6-22 262 0,1-8-224 0,3-4-174 16,0 0-46-16,3-25 334 0</inkml:trace>
  <inkml:trace contextRef="#ctx0" brushRef="#br0" timeOffset="154855.1563">28622 5671 3980 0,'1'0'200'0,"-1"0"72"0,0 0 76 16,1 20 433-16,-1-20-500 0,0 0-50 16,0 16-76-16,0-16-90 0,0 0-24 0,0 20-45 15,0-6-41-15,0-14-84 16,0 12-94-16,22-12-109 0,-22 0-918 0,18 0 403 16,-18 0-233-16,20-29 111 0,-8 12 197 15,-2-2 252-15</inkml:trace>
  <inkml:trace contextRef="#ctx0" brushRef="#br0" timeOffset="155000.0741">28597 5337 2860 0,'0'26'86'0,"0"-10"49"16,0 0 27-16,0-1 23 0,0 1-75 0,0 18-17 16,0-12-97-16,16-3-131 15,-16-2-147-15,0 5-261 0,0-3-234 16,0 17-626-1</inkml:trace>
  <inkml:trace contextRef="#ctx0" brushRef="#br0" timeOffset="155326.8895">28963 5557 3434 0,'0'0'152'15,"-22"0"868"-15,3 0-703 16,-8 0 199-16,11 0-231 0,0 19-46 0,-25 20 176 15,29-22-372-15,0 5-28 16,4 6-11 15,2 21-9-31,6-26-17 0,0 2-10 0,0-3-45 16,0-3-47-16,21-5-56 0,16-1-248 0,-13-12 218 0,-2-1-17 16,2 0-103-16,0-23-48 0,22-8-419 0,-31 12 502 0,-2-2 82 15,-6 0 108-15,-1-3 27 0,-6-2 97 16,0-21-49-16,0 26 114 0,0 1 20 15,-19 5 121-15,19-5 11 0,0 12-10 16,0-2 148-16,0 10-312 0,0 0-21 16,0 0-8-16,0 27-70 0,23-7-158 15,3 18-86-15,-26-38-165 0,25 33-221 0,-10-18-177 16,4 0 50-16</inkml:trace>
  <inkml:trace contextRef="#ctx0" brushRef="#br0" timeOffset="155887.2091">30038 5404 2511 0,'4'0'95'0,"-4"0"66"0,0 0 94 0,0 0 505 16,-20 0-342-16,20 21-100 0,-24-21-20 15,24 0-19-15,-26 25-141 0,14 2 311 16,-10-27-293-16,22 36 26 0,-14-9-114 16,14-5 16-16,0 19 28 0,0-20-86 15,0 4-20-15,31 1-3 0,-14-10-10 16,0-4 5-16,53 20-16 16,-19-28-118-16,-26-4 11 0,-4 0-58 15,-1-27 15-15,-3 27-20 0,-1-30 56 0,9-8-73 16,-25 18 129-16,0-1 63 15,0-1-58-15,0-2 71 0,-58-25-154 16,34 27 176-16,-7 10-64 0,1-3 102 16,2 2 19-16,0 6-51 0,-15 7 212 15,25 22-125-15,5-22 103 0,3 29-167 0,10-8-16 16,0 3-29-16,0 29-81 16,23-28 36-16,-23-2-57 0,40 2-117 0,-16-4-282 15,24 14-1010-15,-21-21 584 0,0-6 95 16,-1-4 179-16,-4-4 150 0</inkml:trace>
  <inkml:trace contextRef="#ctx0" brushRef="#br0" timeOffset="156205.8533">30392 5537 3797 0,'12'-4'107'16,"-2"3"158"-16,14 1 504 0,-12 0-257 15,-1 0-99-15,-1 18-16 0,-3-18-38 16,4 41-30-16,-9-28-252 0,-2 3-37 15,3-1-28-15,-3 0-24 0,0 1 12 16,0-5 1-16,0-1 21 0,0-10-17 16,0 6 4-16,0-6-4 0,0 0-13 15,0-19-5-15,0 19-18 0,0-25-13 16,0 8-10-16,0 0-22 0,18-12-1 16,-2 12 33-16,-6 0 19 0,1 17-2 15,4-15 13-15,-2 15 9 0,16-19-16 0,-14 19 28 16,-2 0 1-16,0 0 40 0,-4 22-44 15,8 4-4-15,-7-11-46 0,-7 7 5 16,2-5-123-16,2 1-134 0,5 15-678 16,-3-20 280-16,0-2-45 0,2-4-31 15,4-7-13-15,1 0 79 0,23-20-333 16,-18 20 741-16</inkml:trace>
  <inkml:trace contextRef="#ctx0" brushRef="#br0" timeOffset="156619.1576">31022 5472 2416 0,'10'-13'148'0,"4"-18"490"0,-11 13-166 15,-3 8 26-15,0 0-53 0,0 3-8 16,-20-10 350-16,-6 14-438 16,10 1-9-16,-3 2-60 0,-2 0-27 0,1 0-58 15,-21 21 32-15,23 6-180 0,0-10-33 16,3 3-11-16,1 1-6 0,0 30 1 16,14-26-8-16,-5 3-40 0,5-2-27 15,0-3-50-15,0-3-45 0,30 14-273 16,0-28 149-16,-13-3-116 0,3-3 16 15,3 0 75-15,22-54-151 0,-24 32 249 16,2-8-164-16,-2 2 14 0,0-5 6 0,-2-1 92 16,10-31 62-16,-18 33 190 0,-4-4 3 15,-5-8 20-15,-2-2 36 0,0-5 17 16,-22-65 155-16,-13 45-59 0,13 5 84 16,-2 3 96-16,2 0 49 0,-11-30 302 15,20 62-472-15,13 7-16 0,-15 14 19 16,15 7 65-16,0 3 32 0,0 40 143 15,23-14-311-15,-23 11-41 0,18 4 29 16,-18 9-9-16,17 62 25 0,-5-52-109 16,-12 7-34-16,0 0-19 0,10-2 16 15,-10 2 1-15,6 57-2 0,-6-69-90 16,4-6-65-16,1-10-109 0,0-9-133 0,6 18-591 16,-5-36 230-16,0-1-124 0,2-5-200 15,2-6-53-15,2 0 352 0</inkml:trace>
  <inkml:trace contextRef="#ctx0" brushRef="#br0" timeOffset="157019.8388">31486 5436 2597 0,'9'-8'65'16,"6"-16"496"-16,-13 15-259 0,-2 6-12 15,0-7 73-15,0 3 6 0,0-2 257 16,0 4-397-16,0 1 10 0,-19-2 9 15,19-2-34-15,0 7 4 0,0-4 72 16,-14 2-177-16,14 3-10 0,-10 0 11 16,1 0-3-16,-21 17 65 0,16 7-125 15,-3-7-21-15,0 3-11 0,-2 2-13 16,4 1-16-16,-7 31 16 0,7-25-8 16,3-2-2-16,3 0-49 0,6-1-29 15,-7 15-206-15,10-25 75 0,0-3-32 16,27-8-646-16,-1-5 617 0,-8-18 35 15,-2 18-4-15,0-36 3 16,15-1-72-16,-17 19 267 0,-2-2 28 0,-1-4 38 16,-2 2 51-16,6-12 207 0,-11 18-87 15,-1 1-13-15,-1 2-33 0,4 5-29 16,-2 4-37-16,5 4 80 0,-5 0-99 16,2 0-81-16,-1 0 56 0,0 30-54 15,5-6 164-15,-4-9-153 0,-3-15-41 16,0 25-98-16,0-11-218 0,-2-2-300 0,-1 9-1349 15,0-21 935-15,0 15 347 16</inkml:trace>
  <inkml:trace contextRef="#ctx0" brushRef="#br0" timeOffset="157819.2848">29099 6193 1790 0,'-17'0'202'0,"17"0"-20"16,0 0 69-16,0 0 8 0,0 0 39 0,0-18 41 15,0 18 380-15,0 0-359 16,0-16-61-16,0 16-82 0,0 0-6 0,0-13-31 16,0 13-85-16,0 0-19 0,0 0 56 15,0 0-29-15,0 0 5 0,-20-21 32 16,20 21-118-16,0-21-2 0,-19 6 59 16,19 15 2-16,-19-19 134 0,-6 2-178 15,11 5-19-15,-1-1-6 0,-2 1-48 16,0 3 33-16,-19-3 9 0,16 5-10 15,3 4 8-15,1 3 0 0,-1 0-1 16,-15 19 10-16,21 5-8 0,8-6-6 16,-3 4-90-16,1 6 95 0,1 4 1 0,4 43 97 15,0-32-92-15,0 6-44 0,0 2 40 16,0 9-10-16,23 45 45 0,-23-55-43 16,27-1 2-16,-27-1 1 0,27 0-7 15,-27 0 87-15,26 18-58 0,-11-34-3 16,-15-5-47-16,9 3 42 0,-9-8-8 15,0 3-44-15,0-11-9 0,0-2-18 16,0-1-76-16,0-1-111 0,0-3-67 16,-20-4-935-16,20-3 423 0,0 0-282 15,-15-21 107-15,15 21 202 0,0-30 250 16</inkml:trace>
  <inkml:trace contextRef="#ctx0" brushRef="#br0" timeOffset="158036.3169">28765 6616 4279 0,'19'0'343'0,"-19"0"-78"0,18 0 101 16,-3 0-10-16,2 16 6 0,6-16-19 16,38 15 43-16,-23-15-338 0,2 0-46 15,0 0-106-15,2 0-267 0,29 0-859 0,-46 0 195 16,3 0-123-16,-5-23-48 15,-9 23 272-15</inkml:trace>
  <inkml:trace contextRef="#ctx0" brushRef="#br0" timeOffset="158238.6338">29289 6515 5501 0,'16'0'5'0,"0"0"2"16,21 0-19-16,-19 0 14 0,3 0 33 0,2-17 23 15,3 17 16-15,23 0-5 0,-22 0-65 16,-3 0-16-16,2 0-55 0,-5 0-51 16,17 0-411-16,-24 0-58 0,-2 0-162 15,-5 0-190-15,-5 0-22 0,0 0 175 16</inkml:trace>
  <inkml:trace contextRef="#ctx0" brushRef="#br0" timeOffset="158421.8151">29380 6658 3423 0,'0'9'156'0,"28"1"44"15,-10-3 37-15,38-1 281 0,-23-4-311 16,9-2-37-16,4 0-54 0,8 0-96 15,0 0-95-15,50-21-767 0,-57 21 71 16,-2-21-311-16,-4 21 118 0,-9-17 219 16</inkml:trace>
  <inkml:trace contextRef="#ctx0" brushRef="#br0" timeOffset="158885.709">30537 6142 116 0,'0'0'90'16,"0"0"25"-16,0 0 44 0,0 0 57 16,0 0-38-16,0 0 145 0,0 0-185 15,0 0-27-15,0 0 6 0,22 0 69 16,-4 0 114-16,-18 0-130 0,17 0 4 0,-17-17 1 15,15 17 19-15,-15 0 28 16,20-28 300-16,-20 13-193 0,10 15-7 0,-6-20-22 16,-4 20 6-16,3-14-57 0,2 7 141 15,-5-6-267-15,0 5 24 0,0-1 9 16,-30 7 17-16,3-9 176 0,9 8-200 16,-1 0-4-16,-7 3-8 0,4 0 4 15,0 0-6-15,-17 29 21 0,24 8-90 16,1-10-36-16,2 9 79 0,4 5-107 15,5 38-31-15,3-32 3 0,23 1 33 16,-23-2-7-16,31-4 34 0,-10-6-58 16,26 38 27-16,-25-43 43 0,-1-6-44 0,-5 3-4 15,2-1 0-15,-5 18-50 16,-1-26 20-16,5 29-248 0,-17-36 96 16,0-4-123-16,0 0-104 0,0 0-140 15,0 2-932-15,-24-5 595 0,24 1-37 16,-22-3 21-16,22 0 186 0</inkml:trace>
  <inkml:trace contextRef="#ctx0" brushRef="#br0" timeOffset="159068.2266">30437 6628 4604 0,'20'-3'53'16,"-20"-1"27"-16,21 3 147 0,-21-1-120 15,30-2 1-15,-12 1-22 0,2-1-7 16,25 0-18-16,-17 1-175 0,1-2 62 16,-4 2-85-16,-1 1-328 0,-2 2-193 15,14 0-1631-15,-19 0 1400 0,-5 0 320 16</inkml:trace>
  <inkml:trace contextRef="#ctx0" brushRef="#br0" timeOffset="159268.8423">31025 6549 5123 0,'0'19'128'0,"0"-19"88"15,0 22 503-15,0-5-368 0,0-17-17 16,0 22-76-16,0-10-29 0,0 0-120 16,0 9-21-16,0-11-84 0,0-2-28 15,0-1-101-15,20-4-57 0,-20-1-818 16,0-2 268-16,0 0-312 0,0 0-55 15,16-18-126-15,-16 18 186 0</inkml:trace>
  <inkml:trace contextRef="#ctx0" brushRef="#br0" timeOffset="159380.0813">31001 6336 4303 0,'0'18'-124'0,"0"-18"-171"16,0 19-223-16,0-19-409 0,0 21-30 15</inkml:trace>
  <inkml:trace contextRef="#ctx0" brushRef="#br0" timeOffset="165203.1416">30214 7628 754 0,'0'0'136'15,"0"0"92"-15,0-13 63 0,-18 13 73 16,18 0-65-16,-15 0 216 0,15 0-263 16,-9 0 11-16,9 0 17 0,-16 0 51 15,0 0 258-15,8 0-350 0,-2 18-54 0,0-18-48 16,-1 19 2-16,0-7-27 0,-8 21 71 15,9-15-146-15,4 2-14 16,1 6-20-16,3-9 8 0,2 16-3 0,0-23-7 16,23 0-10-16,-1-5-104 15,7-5 45-15,-13 0-4 0,1-24-9 16,1 24-93-16,13-46-256 0,-17 24 142 16,0-7 45-16,-2 9 18 0,-7-4 7 15,-5-19-67-15,0 23 215 0,0 3 37 16,0 4 26-16,0 2 6 0,-22 3 1 15,1 2 63-15,21 6 3 0,-23 0 7 16,10 21 11-16,13-21-8 0,-19 28-25 16,10 10 11-16,9-17-69 0,0 0-54 15,0 0-103-15,23-2-119 0,3 15-647 0,-26-24 310 16,31 1 18-16,-15-6 154 0</inkml:trace>
  <inkml:trace contextRef="#ctx0" brushRef="#br0" timeOffset="165526.7626">30392 7642 1873 0,'5'-4'86'0,"1"4"57"15,-2 0 92-15,0 0 130 0,1 0 42 16,1 19 584-16,-1-19-575 0,11 38 243 16,-12-26-577-16,-3 1-9 0,6-1-46 15,3 0-28-15,-1 7-15 0,-5-12 41 16,1-2 6-16,-1-5-33 0,0 0 34 15,4 0-120-15,7-31-132 0,-7 31 28 16,1-32-17-16,0 10 0 0,3 3-6 16,8-18-12-16,-11 24 162 0,-2-1 34 15,-2 3 26-15,20-3 76 16,-18 14 39-16,-2 0 43 0,4 0 23 16,10 22 158-16,-9-22-217 0,-5 28-46 0,5-11-44 15,1 2 0-15,14 19-59 16,-12-23-64-16,1 1-171 0,2-4-197 0,2-3-154 15,-3-9-192-15,23 0-796 0,-21 0 997 16,2 0 258-16</inkml:trace>
  <inkml:trace contextRef="#ctx0" brushRef="#br0" timeOffset="165953.1452">31050 7468 2253 0,'0'-8'98'0,"0"2"35"0,0-2 111 16,0-6 487-16,-23 13-297 0,23-5-27 15,-22 3-91-15,22-11-7 0,-25 12-110 0,-5 2 44 16,15 0-165-16,0 0-18 0,-1 23-13 16,1-23-20-16,-10 66 13 0,15-42-41 15,2 6 8-15,3-1-91 0,3 1 81 16,2 2-5-16,0 14-61 0,27-29-11 16,-27-5-21-16,33-7-23 0,-11-5-4 15,27-28-511-15,-24 28 197 0,1-38-6 16,0 16 47-16,-2-2 6 0,-2 3 77 15,17-30-280-15,-26 25 350 0,-2-5 27 0,-1 1 58 16,-10-8 49-16,0-2 36 16,-22-52 34-16,22 45 61 0,-36-2 88 0,15 0 105 15,0 8 132-15,-13-27 440 16,21 45-432-16,13 5-48 0,-16 8 11 16,16 9 74-16,0 1 44 0,0 26 345 15,0-7-504-15,31 8-101 0,-31 6 98 16,25 4 21-16,2 48 320 0,-27-36-420 0,21 1-76 15,-21-1-72-15,10 1-3 0,-10-2-43 16,9 39-59-16,-1-50-31 0,-4-3-102 16,2-7-147-16,1-4-45 0,16 4-918 15,-11-22 482-15,4-5-249 0,0 0 112 16,3-18 141-16,0 18 254 0</inkml:trace>
  <inkml:trace contextRef="#ctx0" brushRef="#br0" timeOffset="166300.3936">31506 7458 2489 0,'9'-6'50'16,"-5"-1"76"-16,-3-2 113 0,-1 2 123 16,0 0 577-16,-29 2-520 0,29 2-47 15,-31-1-74-15,15 4 8 0,-5 0 23 16,-14 19 193-16,17-19-343 0,1 35-80 16,1-11 5-16,2 4-61 0,-5 26-5 15,12-28-61-15,0 3 19 0,7-2-10 16,0-8-39-16,0-4-42 0,25 2-263 15,8-17 110-15,-16 0-34 0,9 0 15 16,-5 0-9-16,26-25-361 0,-27-4 269 0,-2 11-29 16,-2-2 68-16,2 1 45 0,-8-1 61 15,2-22-24-15,-12 22 217 0,4 0 25 16,-4 5 50-16,0 4 2 0,0 0 62 16,0 7 360-16,0 4-115 0,0 0-1 15,0 0-26-15,0 30-43 0,16 6 131 16,-16-15-298-16,16-3-37 0,-16 2-77 0,15 1 20 15,-15-1-49-15,25-4-242 16,-17 7-173-16,2-10-237 0,-10-5-157 16,13 0-236-16,4-5-478 0</inkml:trace>
  <inkml:trace contextRef="#ctx0" brushRef="#br0" timeOffset="166753.1004">31163 8018 2022 0,'8'0'25'15,"10"-20"145"-15,-7 20 24 0,1-24 9 16,3 12 24-16,-6 12 71 0,8-19 217 16,-10 7-294-16,-3-3-35 0,-1 15-24 15,-2-8 23-15,-1 8-37 0,0 0 23 16,0 0-150-16,-18 0 72 0,18 0 8 0,0 0 15 15,-23 0 66-15,3 0 48 16,8 20-109-16,12-20 18 0,-19 19 31 0,9-5 14 16,-7 16 116-16,12-12-203 0,0 5-30 15,5-2-20-15,-4 7-30 0,4-8-7 16,0 15-25-16,33-20-38 0,-33-1-109 16,37-9-123-16,-14-2-130 0,25-3-911 15,-25 0 501-15,2-20-131 0,-3 20 111 16,-1-29 65-16,-2 12 240 0</inkml:trace>
  <inkml:trace contextRef="#ctx0" brushRef="#br0" timeOffset="167066.81">31471 7925 2447 0,'0'0'64'0,"0"0"82"16,-18 0 508-16,18 0-209 0,0 0 29 15,-17 22-84-15,17-22-42 0,-9 34 38 16,9-20-260-16,0 8-30 0,0-4-35 15,0 37-20-15,27-38-38 16,-27 0-22-16,25-5-35 0,6-2-120 0,-13-9 61 16,0-1-45-16,0 0-22 15,1 0-113-15,12-28-409 0,-17 5 309 16,-4 23 64-16,-1-29 61 0,-3 15-4 0,-6-1 82 16,0-20-66-16,0 17 186 0,0 2 8 15,-22-1 56-15,22 5 29 0,-21-3 34 16,4 6 156-16,17 7-80 0,-15-1 13 15,15 3 17-15,-10 0 26 0,10 21 24 16,0-21-180-16,0 22-75 0,0-22-49 16,0 31-134-16,0-13-122 0,0 14-852 15,0-20 630-15,22-1 93 0,-22-2 288 16</inkml:trace>
  <inkml:trace contextRef="#ctx0" brushRef="#br0" timeOffset="167600.2897">31805 7921 2662 0,'8'-7'95'0,"0"0"103"0,2 7 152 16,0-4 599-16,6 3 75 15,-11 27-602-15,0-26-228 16,-3 19-109-16,-2-19-44 0,0 25-1 16,0 1-43-16,0-14-3 0,0 2 2 15,0-6-3-15,0 4-21 0,0-4-88 0,0-2 13 16,0-6-14-16,0 0-89 15,0 0 69-15,0-21-154 0,22 21 178 0,-22 0-62 16,19-28-20-16,-19 12-62 0,18-7 1 16,-1-16-245-16,-8 19 345 0,-1-4 76 15,1 5 55-15,-1 4 39 16,8 4 134-16,-11 1-35 0,0 10 24 0,2 0 14 16,-5 0 32-16,1 0 22 0,0 21 141 15,-2-21-198-15,0 19 0 0,1-19-93 16,-1 22 49-16,4-22-39 0,-5 20 38 15,0-6-89-15,0-14 24 0,0 9-33 16,0-9-31-16,0 6-35 0,17-6 51 16,-17 0-22-16,12 0-8 0,-12-20 7 0,17 20-62 15,-1-26 58-15,-5 26 9 0,-1-25 14 16,3 25 24-16,-5-15-28 0,8 15 71 16,-10 0-24-16,3-8 30 0,-6 8-5 15,2 0 10-15,-3 0 31 0,8 21 134 16,-5-21-100-16,3 15 16 0,-1-15 27 15,6 18 24-15,5 2 96 0,-8-9-173 16,-4 0-42-16,2 1 30 0,-3 3-57 16,-1 1-54-16,-1 23-1 0,-3-17-33 0,0 2-61 15,0 0-113-15,-20 51-855 16,20-52 459-16,0 0-123 16,-18 16-1347-16,18-24 1210 0,-16-1 255 0</inkml:trace>
  <inkml:trace contextRef="#ctx0" brushRef="#br0" timeOffset="168052.3929">32429 8254 3266 0,'2'-2'182'16,"1"-1"106"-16,-3 3 89 0,3 0-21 0,-3 0-66 15,0 0 48-15,0 0-308 0,0 0 48 16,-18 21-16-16,18-21-5 0,-13 19 133 15,13-19-189-15,0 0 6 0,-13 0-58 16,13 14 67-16,0-14 4 0,0-18-23 16,0 18-15-16,0-25-7 0,19 8 5 15,-19-3 1-15,25-30-13 0,-25 20 9 16,17-1-7-16,-17-3 5 0,11-2-28 16,-11-7 26-16,13-50-30 0,-13 43 70 15,5 1-27-15,-5 5 8 0,7 2 10 16,6-27-76-16,-5 48 85 0,1 1 16 15,5 8 9-15,-2 2 131 0,2 8-86 16,12 2 144-16,-13 0-125 0,-1 20-6 0,-2-2-4 16,-3 6-3-16,-1 27 56 0,-6-19-80 15,0 1 3-15,0-1-2 0,0 0-10 16,-23 0-19-16,5 23-4 0,18-31-35 16,-25-3 8-16,11-5-1 0,14-3-1 15,-38 0 3-15,26-13 6 0,-2 0-112 16,4 0-11-16,0-21-90 0,1 21-142 15,-5-37-293-15,7 17 107 0,4-1-80 16,-2-1-189-16,4 5-219 0,1-24-584 16</inkml:trace>
  <inkml:trace contextRef="#ctx0" brushRef="#br0" timeOffset="168285.2548">32784 7160 3598 0,'0'0'199'0,"0"21"135"0,0-21 88 16,0 29 107-16,0-12 54 0,0 43 312 16,0-23-577-16,0 5-144 0,0 2-50 15,0 3-64-15,0 3-34 0,0 54-14 0,0-54-30 16,0 1-53-16,0-2-75 0,0-4-166 15,0 27-633-15,0-43 288 0,0-4-153 16,17-6-188-16,-17-8-176 0,13-4 164 16</inkml:trace>
  <inkml:trace contextRef="#ctx0" brushRef="#br0" timeOffset="168619.01">33034 7671 3695 0,'3'-2'52'16,"-2"2"490"-16,-1 0-243 0,1 0-8 0,0 21-143 16,0-21-58-16,2 16-45 0,0-16-16 15,1 0-4-15,5 0-85 16,6 0-51-16,-5 0 52 0,-6 0-124 16,14-17-354-16,-10-1 220 0,0 18 2 15,4-31-199-15,-2 6 249 16,-10 12 221-16,1 0 30 0,-1-6 81 0,0 14 4 15,0-1 91-15,-18 6 418 16,3 0 240-16,-1 20-485 0,4 9-52 16,-2 8 5-1,14-15-150-15,0 29 154 0,0-4-229 16,0-5-69-16,0-22-88 16,0-3-37-16,26 10-358 0,-5-13 109 15,-21-6-190-15,28-4-111 0,3 6-1053 16,5-30 375-16</inkml:trace>
  <inkml:trace contextRef="#ctx0" brushRef="#br0" timeOffset="168857.0119">33286 7060 2584 0,'0'-49'404'16,"22"26"612"-16,-22 19-511 15,19 4-69-15,-1 22 133 0,-18-3-288 16,17 5 30-16,-4 40 273 0,-13-28-352 15,0 5-97-15,10 4-51 0,-10 57-25 16,0 10-46-16,0-59-7 16,0 110 8-1,0-72-57-15,0-50 2 0,0-5-21 0,0-4-44 16,0 21-473-16,0-38 161 0,0-5-60 16,13 4-154-16,-13-9-867 0,0-5 590 15,0 0 84-15,0 0 113 0</inkml:trace>
  <inkml:trace contextRef="#ctx0" brushRef="#br0" timeOffset="169000.1048">33330 7474 3855 0,'19'18'164'16,"3"-18"-73"-16,-22 25 14 0,22-6-80 16,0 18-10-16,-11-19-42 0,2 2-107 15,-1 1-157-15,7 17-763 0,-12-25 289 0,4 0 26 16,-3-2 142-16</inkml:trace>
  <inkml:trace contextRef="#ctx0" brushRef="#br0" timeOffset="169333.9132">33679 7715 1679 0,'0'-19'76'0,"-20"5"337"16,20 14-43-16,0-13 148 0,-19 13 90 15,7-15 534-15,12 6-779 0,-12 9-114 16,12-7 3-16,-8 7 318 0,-1 0-335 15,2 0-57-15,-4 23-46 0,-11 6 7 16,9-7-107-16,1 3-19 0,0-6 4 16,-5 31-13-16,12-28-9 0,2-1-30 0,3-2-33 15,0 5-157-15,0-16 75 0,27-8-55 16,-27 4-3-16,26-4-274 0,-1-19 303 16,-25 19 17-16,24-24 18 15,-8-23 66-15,-5 11 82 0,-11 19 51 16,0 2-27-16,0 1-10 0,0-6 70 15,0 11-50-15,0 9 20 0,0 0-7 16,0 0 54-16,17 0-76 0,-17 29-2 16,0 7-19-16,11 7-31 15,-11-19-61-15,0 19-686 16,0-5-707-16,0-23 664 0,-19-1-2 16,19 3-367-16</inkml:trace>
  <inkml:trace contextRef="#ctx0" brushRef="#br0" timeOffset="170384.9553">27451 7203 820 0,'16'0'65'16,"5"0"88"-16,5 0 66 0,9 0 93 16,49 0 262-16,-32 0-350 0,9-19-20 15,12 19-18-15,11-14-3 0,11 14 38 16,129-28 116-16,-93 12-144 0,15-2-29 15,13-6-37-15,11-1-24 0,194-35-50 16,-177 31-18-16,13-5-35 0,6 5 4 0,3 0 22 16,4 4-31-16,216-18-15 0,-207 23 37 15,4 1-9-15,4 2-8 16,-2 1 5-16,-2 1-39 0,205-12 15 0,-111 8 16 16,-26 0 2-16,-35-1-20 15,33 1 10-15,-103 4-17 0,-79 3 42 0,-65 10-11 16,25-6-6-16,-45 7 37 0,35-6-14 15</inkml:trace>
  <inkml:trace contextRef="#ctx0" brushRef="#br0" timeOffset="171734.0859">30397 8778 528 0,'0'0'2'0,"0"2"21"0,0-2 66 16,0 0-23-16,0 0 58 0,19 0 8 15,-19 0 61-15,0 0 239 0,18 0-203 16,-18 0-39-16,0 0 5 0,0 0-19 16,0 0 17-16,0 0 254 0,0 0-164 0,0 0 53 15,0 0-7-15,0 0-19 0,0 0 308 16,0-20-408-16,18 20-3 0,-18 0-111 16,0 0 48-16,0-19 11 0,0-1 174 15,0 20-186-15,0-15-33 0,0 15-58 16,0-22 6-16,0-1-16 0,0 11-33 15,0 3-11-15,-18-3 3 0,18 4-1 16,0-1-4-16,-47-2-34 16,14 11 108-16,15 0-54 0,1 18 23 0,-6-18 5 15,8 24-19-15,0-7 77 0,-4 19 112 16,11-11-56-16,5 5-99 16,3 2-22-16,0 3-17 0,0 4-19 0,28 47 51 15,5-38-1-15,-11-2-9 16,2 3 1-16,0-3 7 0,23 46 58 0,-26-49-41 15,-4 1 0-15,0-3-9 0,-5-1-3 16,6 26 19-16,-12-39-65 0,-6-1-23 16,4-4 11-16,-2-3-9 0,-2-5 6 0,1 11-88 15,-1-16-65-15,0-4-112 16,0-5-176-16,0 0-141 0,0 0-1049 16,0-30 675-16,0 30-88 0,-25-19 39 0,25-1 215 15,-23 20 262-15</inkml:trace>
  <inkml:trace contextRef="#ctx0" brushRef="#br0" timeOffset="171932.9039">30296 9281 3772 0,'0'0'200'16,"0"0"470"-16,0 0-222 15,0 0-121-15,23 0-3 0,-23 0 23 0,67 0 236 16,-39 0-421-16,4 0-107 0,1 0-43 15,2-15 3-15,0 15-24 0,31-14-44 16,-36 14-115-16,-2-8-182 0,-3 8-166 0,-1-12-329 16,-6 8-186-16,10-9-1415 0,-18 7 1622 15</inkml:trace>
  <inkml:trace contextRef="#ctx0" brushRef="#br0" timeOffset="172156.7462">30890 9201 4224 0,'0'0'122'16,"0"0"118"-16,0 0-25 16,0-17 27-16,16 17-86 0,1 0 47 0,-5 0-82 15,0-15-18-15,6 15-52 0,3-12-36 16,20 2-112-16,-20 10-46 0,-1-9-129 15,0 4-272-15,-4 5-188 0,-5 0-188 16,5-2-961-16,-11 2 1261 0</inkml:trace>
  <inkml:trace contextRef="#ctx0" brushRef="#br0" timeOffset="172317.8973">30942 9310 3231 0,'42'0'330'0,"-16"0"-31"16,2 0 69-16,2 0-100 0,3 0-50 16,24 18-27-16,-27-18-256 0,-1 0-216 15,-3 0-312-15,-6 0-380 0,-5 0-164 16</inkml:trace>
  <inkml:trace contextRef="#ctx0" brushRef="#br0" timeOffset="173157.3565">31757 8964 1333 0,'0'0'91'0,"0"0"93"0,0 0 66 0,18 0 365 16,-18 0-364-16,0 0 83 0,0 0 30 15,0 0 56-15,0 0 298 0,0 0-454 16,0 0-57-16,0 0 9 0,0 17 11 16,0-17-34-16,0 0 158 0,-17 0-168 15,17 12-16-15,0-12 13 0,0 0-65 16,0 0 26-16,0 0-93 0,0 0-47 16,0-20-4-16,0 20 5 0,0-24-23 15,19-2 5-15,3 26-12 0,-8-25 22 16,4 13 6-16,-3 0-5 0,15 2 4 15,-16 2 1-15,-1 8-6 0,4-4 5 0,-7 4-34 16,-3 0 32-16,-1 24 5 0,0-24-5 16,-6 30 10-16,0-7 5 0,0 4-7 15,-22 29 36-15,-2-19-47 0,24 3-44 16,-34 2 52-16,14-1 3 0,-2 2 8 16,-23 37 80-16,24-41-94 0,1-5-2 15,0-5-37-15,4-4 46 0,-9 11-11 0,16-20 1 16,4-5-17-16,0-7 17 0,2-1-24 15,3-3-30-15,0-20-94 0,0 20 67 16,0-29 19-16,0 10 20 0,23 1-3 16,-5-19 28-16,-18 24 23 0,25-2 17 15,-10 5 15-15,0 10 67 0,2 0-10 16,20 0 101-16,-16 0-129 16,1 0 25-16,3 29-4 0,2-12 2 0,29 13-18 15,-28-13-62-15,1 1 30 0,-1-2-41 16,-2-3-39-16,1-2-72 0,17-2-552 15,-27-9 158-15,2 0-241 0,-5 0-171 16,1-22-163-16,15-7-980 0,-17 12 1464 16</inkml:trace>
  <inkml:trace contextRef="#ctx0" brushRef="#br0" timeOffset="173618.2724">32451 8889 1863 0,'2'0'41'0,"-2"0"200"15,0-23-30-15,0 23 68 0,0 0 76 0,18-22 97 16,-18 22 18-16,0-16 317 0,16 16-553 16,-16-14-63-16,0 14-51 0,0-22 6 15,0 0 91-15,0 12-110 16,0-2 2-16,0-1 23 0,0 2-8 0,0-3 10 15,-20-3 95-15,20 10-126 0,-18 5-4 16,18-4-18-16,-21 1 12 0,-9-7-14 16,15 12-14-16,-5 0-32 0,-1 0 73 15,2 0-44-15,-1 0-10 0,-18 26 49 16,20 13-51-16,2-16 11 0,5 3 10 16,2 6-10-16,-4 39 18 0,11-30-71 0,2 6-6 15,0-2 36-15,0 3-26 0,18 0 6 16,2 48-4-16,-20-50 1 0,26-3 13 15,-14-4 1-15,6-2 24 0,18 27 74 16,-17-38-94-16,-2-7-26 0,-1 5-51 16,-1-2 43-16,-2 2-8 0,10 10-98 15,-12-18-173-15,-9-12 61 16,-2-4-47-16,0 0-114 0,0 0-119 16,0 0-89-16,-20 0-950 0,-9 0 733 15,14 0-98-15,-2-20 133 0,3 20 63 16</inkml:trace>
  <inkml:trace contextRef="#ctx0" brushRef="#br0" timeOffset="173818.5421">32204 9292 2859 0,'14'-11'120'0,"-14"3"99"15,17-2 146-15,2-2 604 0,-6 8-552 16,1 0-57-16,1 4-66 0,5 0 19 0,1 0-19 15,29 0 36-15,-28 18-282 16,-1-18-47-16,-4 0-21 0,4 15-58 16,12-15-428-16,-19 11 84 0,-2-11-268 0,-1 0-158 15,-2 0-290-15,3 0 7 16,4 0-333-16</inkml:trace>
  <inkml:trace contextRef="#ctx0" brushRef="#br0" timeOffset="174317.0199">32745 9232 2646 0,'0'0'208'16,"0"0"128"-16,0 0 85 0,0 0 475 15,0 0-559-15,0 0 4 0,0 17-106 16,0-17 30-16,0 14 24 0,18 10 196 16,-18-8-251-16,15 2-46 0,-15 2-5 15,13 2-65-15,-6 18-1 0,-7-19-84 16,9 0-16-16,-9-4-24 0,6-2 8 0,-6-1-25 15,5 5-37-15,-4-14-84 16,1-2-140-16,0-3-186 0,-2 0-114 0,6-19-1092 16,-6 19 733-16,0-19-94 0,0 19 178 15,0-26 165-15</inkml:trace>
  <inkml:trace contextRef="#ctx0" brushRef="#br0" timeOffset="174700.1452">32777 8990 1493 0,'0'0'103'0,"0"0"8"0,0-5 70 16,0 3 59-16,0-2-70 0,0 4 191 15,0 0-195-15,0 0 21 0,-20 0 17 16,20 0 14-16,0 0 144 0,0 0-196 16,0 0-1-16,-9 0 7 0,9 0-35 15,0 0 17-15,0 0 128 0,0 0-65 0,19 0-129 16,-19 0-16-16,0 0-41 15,19 0-47-15,-19 15 32 0,0-15-37 0,15 0 11 16,-15 0-40-16,0 16-135 0,0-2-991 16,0-3-846-16,0-7 582 15</inkml:trace>
  <inkml:trace contextRef="#ctx0" brushRef="#br0" timeOffset="189088.0516">31564 2544 349 0,'0'-5'11'16,"0"-2"5"-16,0-2 12 0,0-1 14 15,0-15 12-15,0 14-26 0,-20-2 15 16,20-1-16-16,0-1 10 0,-22-9-117 16,22 14 80-16,-16-7-3 0,16 5-27 0,-23 2 122 15,9-1-74-15,-12-9 201 0,12 18-86 16,3-8 41-16,-5 5-34 0,3 2 33 16,1-7-66-16,-12 2 59 0,9 0-106 15,-3-1 43-15,-1 7 12 0,3 2 19 16,-19 0 92-16,20 0-75 0,-3 0 38 15,6 0 47-15,0 0 34 0,3 0 34 16,-5 0 275-16,10 0-309 0,-1 14-19 16,0-14-18-16,2 0-31 0,3 0-34 0,26 0 59 15,-3 0-127-15,18 0-14 16,21 0-52-16,19-17 3 0,128 2-66 16,-84 15 132-16,15-17-58 0,12 17 128 15,-3-13-135-15,0 13-81 0,134-23-55 16,-150 23 121-16,-12-8 64 0,86-1 279 0,-121 7-169 15,-13-2-6-15,-10-1-37 0,32-6 140 16,-39 5-62-16,-37 3-134 16,-11-4 42-16,-8 6 48 15,-25 1-152-15,-7 0-21 0,14 0 2 16,1 0 16-16,17 0-27 0,-27 0-2 0,10 0-51 16,17 0 42-16,-11 0-3 0,11 0 21 15,-7 0 0 1,7 0 17-16,0 0-46 0,0 13 7 0,0-13 21 15,0 0-23-15,0 0-65 0,0 0-241 16,0 0 87-16,14 0-415 16,-14-16 393-16,0 16-541 15,0-14 1-15,0 14 311 0,0 0-1021 16,-21 0-248-16,-3 18 1132 16</inkml:trace>
  <inkml:trace contextRef="#ctx0" brushRef="#br0" timeOffset="192496.0666">31557 9852 1344 0,'-6'0'78'0,"0"0"51"0,4 0 35 16,-2 0 175-16,4 12-234 0,0-12 19 15,0 0-7-15,0 0 29 0,0 0 43 16,0 9 176-16,24-9-185 0,-4 3-15 16,15-1 4-16,13-2-19 0,91 3 44 15,-51-3-114-15,12 0-69 16,7 0 12-16,4 0 0 0,1 0-42 0,86-20 44 15,-105 20-13-15,-8-18-9 0,-6 18 11 16,-11 0 17-16,47-14-20 0,-67 3-31 16,-6 11 51-16,-6-6 10 0,7 0 80 0,-30 6-57 15,-10 0-2-15,-3 0 4 0,-25 0 85 16,1 0-104-16,-8 21-14 0,-11-21-30 16,-8 0-13-16,-11 17 17 0,-86-1-32 15,58-16 3-15,-10 16 10 0,-3-6 40 16,-5 2-35-16,-116 14 46 0,112-14-52 15,-4 1-11-15,0 6 3 0,9-5 24 16,5 3 4-16,-61 9 22 0,98-13-46 16,15-4-5-16,18-1 11 0,23-8-19 0,9 0 17 15,62 0-26-15,-13 0 31 0,13-24-16 16,13 24-6-16,13-20-1 16,114-6-60-16,-91 13 58 0,10 1 17 0,5-3 38 15,-4 0-19-15,2 0-5 0,92-7 0 16,-114 10-15-16,-15 5 21 0,-11 0-62 15,-15 4 55-15,25-2 25 0,-55 5 63 16,-12 0-22-16,-13 0 112 0,-36 0-111 16,-37 22-31-16,16-9-8 15,-10-13 134-15,-5 19-155 0,-11-19 18 16,-5 21-68-16,-79-6-140 0,85-7-1 16,11 3-95-16,12-11-121 0,12 9-118 0,16-9-114 15,16 0-883-15,32 0 891 0,7 0 217 16</inkml:trace>
  <inkml:trace contextRef="#ctx0" brushRef="#br0" timeOffset="193780.6242">31510 10617 2345 0,'0'3'50'0,"0"0"48"16,-18-1 55-16,18-1 72 15,0 2 266-15,-14-1-182 0,14 1 18 16,-16-1-12-16,16 1 23 0,-19 0-137 0,4 4 1 16,7-3-192-16,8-4 38 0,-8 2-10 15,8-2-12-15,-2 0 8 0,2 0-34 16,0 0 12-16,20 0-13 0,-20 0-7 15,24-23 0-15,11 2 13 0,-14 21-6 16,1-14 1-16,-5 14-12 0,7-12 16 16,12 12-5-16,-23 0 1 0,1 0-11 15,-7 0 19-15,1 0-8 0,0 0 8 0,-8 21-14 16,0 9 2-16,-21-13-72 16,21 4 77-16,-27 2 6 0,-14 27 90 15,18-26-92-15,0 2-7 0,1-6 45 0,0-1-56 16,3 2 5-16,-10 9-30 15,18-23 34-15,4 3 8 0,3-5-8 0,1 0-3 16,3-2-21-16,0-3 4 0,0 0-7 16,22 0-15-16,-22-25 28 0,33 25-8 15,24-20 12-15,-29-1 5 0,4 21 0 16,-1-17 9-16,2 17 20 0,-2 0 13 16,24 0-1-16,-35 0-32 0,1 0-20 15,-4 0 33-15,-2 23-66 0,3-23-17 16,-13 19-126-16,0-19-134 0,-2 0-233 15,0 12-196-15,-1-12-156 0,7 0-656 0,-3 0 1118 16</inkml:trace>
  <inkml:trace contextRef="#ctx0" brushRef="#br0" timeOffset="194020.0957">32191 10343 2948 0,'0'-9'36'15,"0"-1"156"-15,-27 9 4 0,27 1 71 16,-25 0 87-16,5 0 46 0,-22 46 287 16,25-26-475-16,-1 9-50 0,4 5-21 15,1 4 10-15,2 8-35 0,5 48 3 0,6-46-95 16,0 1 23-16,24-3-8 16,-24-5-18-16,65 20 4 0,-41-35-104 0,4-3-55 15,1-8-85-15,-2-4-50 0,-2-4-94 16,22-4-887-16,-28-3 393 0,-1 0-98 15,0-18 136-15,-8 18 159 0</inkml:trace>
  <inkml:trace contextRef="#ctx0" brushRef="#br0" timeOffset="194380.5833">32451 10466 3209 0,'-19'0'73'0,"19"0"48"15,-16 19 278-15,-2 3-151 0,18-7 95 16,-22 6-45-16,8 1-27 0,-1 4-67 16,-6 35-56-16,8-28-91 0,8 0-31 15,5 0-21-15,0-1 1 0,0-3 5 16,20 19 28-16,-20-31-6 0,31-4-31 16,-13-4-1-16,1-6-6 0,22-1-96 15,-23-2 34-15,5 0-58 0,-6-24 21 0,0 24-9 16,0-27-64-16,3-1-207 15,-13 11 105-15,-3-1 6 0,-2 1-13 0,-2-1 98 16,0-14 55-16,-28 16 143 0,28 6 31 16,-26-1 42-16,26 8 36 0,-30-2 2 15,15 5 86-15,-10 0-175 0,14 19 4 16,2-19-20-16,9 18-9 0,-8-18-2 16,8 20-186-16,0 3-76 0,0-23-151 15,24 18-116-15,-24-18-200 0,44 10-554 16</inkml:trace>
  <inkml:trace contextRef="#ctx0" brushRef="#br0" timeOffset="194687.578">32690 10514 2991 0,'0'0'144'0,"0"0"116"15,-19 0 76-15,19 28 60 0,0-28 8 16,-18 52 187-16,6-28-449 0,12 2-71 15,0 2-41-15,-7-1-13 0,7 21-2 16,0-26-11-16,0-3-4 0,28-4-29 16,-28-7 21-16,34-4-47 0,18-4-168 0,-27 0 9 15,0-23-68-15,1 23-58 0,2-32-51 16,-7 13 35-16,11-21-120 0,-25 24 333 16,-2-6 34-16,-5-1 19 0,0 1 2 15,-29-19 56-15,29 24 82 0,-36 1 76 16,12 3 51-16,2 4 94 0,-3 9 31 15,-21 0 316-15,25 21-426 0,1-21-2 16,2 27-140-16,4-11-46 0,1 1-47 16,-4-1-407-16,13 9 37 0,0-11-145 15,4-4-150-15,0-10-68 0,25 14-442 16</inkml:trace>
  <inkml:trace contextRef="#ctx0" brushRef="#br0" timeOffset="194929.212">32906 10197 2970 0,'0'0'133'0,"23"0"119"16,-8 0 145-16,3 30 66 0,18 18 407 16,3 17-358-16,-22-24-375 15,-3 6 93-15,2 61-57 0,-16-55-142 16,0 10-90-16,-28 0 49 0,-31 70-73 0,21-72-16 15,-6-1-56-15,-2 1-54 16,-4-10-121-16,-41 40-847 0,47-56 378 0,3-7-196 16,7-3 110-16,-4-10 160 15</inkml:trace>
  <inkml:trace contextRef="#ctx0" brushRef="#br0" timeOffset="256153.7998">26622 2924 246 0,'-22'0'111'0,"0"0"18"0,6 0 14 15,-11 0 190-15,16 0-168 0,-1-19 68 16,5 19-8-16,1 0 37 0,-1-13 25 16,1 13 207-16,0-11-259 0,4 11-31 0,2-8-4 15,0 8 50-15,0-10 207 0,0 10-217 16,19-8-44-16,-19 8-22 0,31 0-26 15,-8 0 22-15,51 0 14 0,-22 0 31 16,17-25-153-16,10 25 4 0,19-22 20 16,120-22 70-16,-103 27-20 0,13 0 14 15,2 0-23-15,1 5 19 0,1-5-9 16,111-7 89-16,-123 15-141 0,0-4-17 16,-4 2-26-16,1 0-13 0,96-10 1 15,-112 13-33-15,5-3 2 0,-1 3-6 16,-5-1 1-16,-8 0-2 0,79-11-75 15,-95 15 91-15,-7 3 26 0,-6 1 81 0,-12-2-100 16,35 1 46-16,-54 2-1 0,-10 0-50 16,3 0-1-16,-6 0-33 0,-4 0-29 15,7 0 115-15,-15 0-33 0,-3 0 17 16,3-16-11-16,-7 16-8 0,0 0 11 16,0-16-30-16,0 16-9 0,-26-15 1 15,26 15-89-15,-17-14 92 0,-4 3 1 16,21 4 70-16,-18 0-66 0,7 7 6 15,11-4-21-15,-21-9 24 0,15 9-11 16,2 4-32-16,0-4 26 0,4 4 2 16,-2-5 49-16,0 5 30 0,2 0-82 15,0 18-56-15,0-18 11 0,0 0 52 16,0 0-2-16,0 0-5 0,0 0-2 16,0 0 3-16,0 0-2 0,0 0 5 0,0 0-22 15,0 0 17-15,0 0 1 0,0 0 4 16,0 0 16-16,0 0-14 0,0 0-8 15,0 0 14-15,0 0-8 0,0 0 17 16,0 0-20-16,0 0-5 0,0 0-20 16,0 0 25-16,0 0-31 0,0 0 43 0,0 0-18 15,0 0 5-15,0 0 24 16,0 0-24-16,0 0-1 0,0 0 4 0,0 0-20 16,0 0 14-16,0 0 4 0,0 0 0 15,0 0 13-15,0 0-26 0,0 0 10 16,0 0-7-16,0 0 30 0,0 0-20 15,0 0-30-15,0 0 38 0,0 0-15 16,0 0-24-16,0 0 28 0,0 0-8 16,0 0 131-16,0 0-118 0,0 0 0 15,0 0 51-15,0 0-115 0,0 0 68 16,0 0-43-16,0 0 17 16,0 0 17-16,0 0 14 0,0 0-8 15,0 0-3-15,0 0 11 16,0 0-11-16,0 0 1 0,0 0-5 0,0 0-4 15,0 0 8-15,0 0-7 16,0 0 1-16,0-18 4 0,0 18-27 0,0 0 88 16,0 0-63-16,0 0 21 0,0 0-75 15,0 0 61-15,0 0-1 0,0 0 35 16,0 0-40-16,0 0 0 0,0 0-33 16,0 0 32-16,0 0 4 0,0 0 6 15,0 0-1-15,0 0-5 0,0 0-2 16,0 0 1-16,0 0 12 0,0 0-8 15,0 0-3-15,0 0-15 0,0 0 24 16,0 0 3-16,0 0-78 0,0 0 63 0,0 0-10 16,0 0 65-16,0 0-52 15,0 0 25-15,0 0 13 0,0 0-40 16,0 0 1-16,0 0 15 0,0 0-40 0,0 0 29 16,0 0-41-16,0 0 39 0,0 0-6 15,0 0 2-15,0 0-38 0,0 0-59 16,0 0-154-16,0 0-235 0,0 0-343 15,0 0-274-15,-37 0-1629 0,7 0 1795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6T15:53:05.8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7923 6918 1164 0,'0'2'60'16,"0"-2"0"-16,18 0 182 0,-18 0-177 15,19-27 112-15,-4 9-4 0,3-8 1 16,10-13 34-16,42-77-23 0,-20 36-123 16,2-11-22-16,8-16-25 0,6-9-24 15,7-8-40-15,79-127 50 0,-74 129 33 0,-7 1 14 16,1 6-55-16,-5 9 0 15,-5 11 3-15,40-60-3 0,-58 85 3 16,-6 10-21-16,-7 16-1 0,-8 7-15 0,6-13-61 16,-23 33 36-16,-4 9 2 0,-2 7 8 15,0-2-5-15,-21 3 2 0,-8 28-112 16,29-28 15-16,-31 30-75 0,31-30-69 16,-20 25-24-16,20-11 29 0,0-14-152 15</inkml:trace>
  <inkml:trace contextRef="#ctx0" brushRef="#br0" timeOffset="232.7319">9055 5004 1385 0,'-21'0'115'0,"21"-9"50"0,0 9 139 15,0-14 208-15,0 7-328 0,0-2-58 16,0-3 59-16,0-6 15 0,32-21 117 16,-12 14-236-16,6-1-48 15,5-15 43-15,4-2-67 0,3-1-12 0,42-55-48 16,-40 47 41-16,-5 4 9 0,-3 7 1 15,-7 10-3-15,13-10 11 0,-33 36 52 16,-5 5 75-16,0 20 63 0,0 6 13 16,0 11-11-16,-20 60 125 0,-11-40-235 15,31 3-27-15,-29-2-72 0,15-3-77 0,14-8-247 16,-18 24-1448-16,18-47 625 0,-9-11 266 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6T16:01:01.77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15283 2446 1836 0,'0'0'7'0,"0"-8"58"15,0 8 94-15,0 0 64 0,0 0 40 16,0 0 174-16,0 0-121 0,0 0 1 16,0 0 6-16,0-24 7 0,0 24 130 15,0 0-175-15,0 0-163 0,0 0-35 16,0 0-3-16,0 0-80 0,0 0 151 15,0 0-43-15,0 0 18 0,0 21-8 16,0-21 9-16,0 32 119 0,0-18-109 16,0 1-14-16,0 5-28 0,0 1 6 15,0-2-8-15,0 32 96 16,0-23-72-16,0 2 10 0,0 2 21 16,0 5-5-16,0 45 123 0,0-39-182 0,0 3-28 15,0 8 4-15,0-1 5 0,18-1-15 16,-2 52 1-16,-16-53-55 0,12-3 0 15,-6-6 0-15,7 66 0 16,-13-80 0-16,0-3 0 0,0 19 0 0,0-26 0 16,0-4 0-16,0-5 0 0,0-1 0 15,0 2 0-15,0-10 0 16,0 0 0-16,0 0 0 0,0 0 0 0,0 0 0 16,0 0 0-16,0 0 0 0,0 0 0 15,0 0-12-15,0 0-128 0,0 0-285 16,0 0 88-16,-15 0-8 0,15 20-210 15,-13-20-2000-15,13 0 1491 16,0 0-25-16,0 0 272 0</inkml:trace>
  <inkml:trace contextRef="#ctx0" brushRef="#br0" timeOffset="4107.2874">15623 5543 1380 0,'16'0'28'0,"-16"0"99"0,0 0 33 0,0 0 91 15,14 0 217-15,-14 0-37 16,0-18-232-16,0 18-69 16,0 0 44-16,0 0-15 0,0 0 257 15,0 0-259-15,0 0 74 0,0 20-33 16,0-20-77-16,0 0 45 0,0 19 49 15,13 0 20-15,-13-2-143 0,0 3 6 16,0 1 18-16,10-4-59 0,-2 37 212 16,-8-27-143-16,8 2-19 0,-1 2-2 15,-2 0 2-15,7 42 76 0,-7-35-93 16,0 3 16-16,2 2-20 0,-3 2 11 16,2 6-13-16,5 45 58 0,-6-45-85 15,0 1-9-15,3-2-10 0,-3 0 12 0,5 47 124 16,-8-53-103-16,0 5-12 0,0-4-51 15,-1 2 33-15,0-4-2 0,2 36 66 16,-2-38-20-16,3-2 20 0,-2 0-14 16,0-1-15-16,3 26-43 0,-3-35-33 15,-2 0 0-15,0-3 0 0,0-3 0 0,0-5 0 16,0 14 0-16,0-20 0 0,0-1 0 16,0 0 0-16,0-4 0 0,0 3 0 15,0 0 0-15,0-8 0 16,13 3 0-16,-13-4 0 0,0 2 0 15,0-1 0-15,0 1 0 0,0-3 0 16,0 0 0-16,0 0 0 0,0 0 0 0,0 0 0 16,0 16 0-16,0-16 0 0,0 16 0 15,0-16 0-15,0 18 0 0,0 1 0 16,0-19 0-16,0 12 0 0,0-12 0 16,0 7 0-16,0-7 0 0,0 7 0 15,0-7 0-15,0 0 0 0,0 0 0 16,0 6 0-16,0-5 0 0,0 1 0 0,0 0 0 15,0 1 0-15,0 7 0 16,0-8 0-16,0 4 0 0,0-1 0 16,0-1 0-16,0 4 0 0,0 0 0 0,0-8 0 15,0 0 0-15,0 0 0 0,0 0 0 16,21 0 0-16,-21 0 0 0,0 15 0 16,0-15 0-16,0 0 0 0,0 12 0 15,0-12-49-15,0 9-165 0,0-9-199 16,0 0-358-16,0 8-455 0,0-8-2100 15,0 0 2049-15</inkml:trace>
  <inkml:trace contextRef="#ctx0" brushRef="#br0" timeOffset="5432.152">14232 4736 2045 0,'-4'0'108'15,"-1"0"33"-15,0 0 94 0,3-19 25 16,-1 19 72-16,-1 0 44 0,-11 0 348 15,5 0-404-15,3 0-86 0,-3 0-50 16,-2 0-21-16,1 0-47 0,-16 0 121 16,12 0-80-16,-1 0 8 0,2 0 12 15,-6 0 17-15,-18 0 183 0,18 0-193 16,-3 0-34-16,-2 0-19 0,-1 0-5 16,-7 0-1-16,-36 0 113 0,29-14-148 0,-5 14-9 15,-4 0-6-15,-3 0 21 16,-59 0 100-16,54 0-128 0,0-20-17 15,-6 20-37-15,3 0 6 0,-3 0-19 16,-58-15-1-16,57 15 0 0,-1 0 0 16,0 0 0-16,9 0 0 0,-72 0 0 0,71 0 0 15,-3 0 0-15,6 18 0 0,9-18 0 16,-1 0 0-16,-28 0 0 0,45 19 0 16,0-19 0-16,0 0 0 0,6 0 0 15,-21 0 0-15,25 0 0 0,-7 0 0 16,10 0 0-16,-2 0 0 0,4 0 0 0,-14-27 0 15,17 27 0-15,1 0 0 16,1 0 0-16,2 0 0 0,1 0 0 16,0 0 0-16,6 0 0 0,0 0 0 0,0 0 0 15,0 0 0-15,0 0 0 0,0 0 0 16,0 0 0-16,0 0 0 0,0 0 0 16,0 0 0-16,0 0 0 0,0 0 0 15,-16 0 0-15,16 0 0 0,0 0 0 16,-14 0 0-16,14 0 0 0,0 0 0 15,-9 0 0-15,9 0 0 0,0 0 0 16,0 0 0-16,0 0 0 0,0 0 0 16,0 0 0-16,0 0 0 0,0 0-179 15,0 0-79-15,0 0-188 0,0 0-239 16,0 0-284-16,21 16-1792 0,-21-16 1440 16,16 0 379-16</inkml:trace>
  <inkml:trace contextRef="#ctx0" brushRef="#br0" timeOffset="10880.0718">23494 4102 2205 0,'0'0'138'0,"0"0"28"16,0 0 329-16,0 0-288 0,0 0 55 0,0 0 7 15,0 0 26-15,0 0-35 0,0-23 117 16,0 6-235-16,0 0-74 0,20-6-33 16,-20-1-18-16,0-7-51 0,0-23 33 15,17 21 2-15,-17-13 7 0,0 12 4 16,13-3-6-16,-13-25 42 0,13 32-24 15,-13 1 4-15,0 1-5 0,0 6 4 16,5 1 19-16,-3-21 116 16,-2 35-118-16,4-2-70 0,-3 8 31 15,0 1-6-15,1 0 38 0,4 0-125 16,6 29-2-16,1 1 94 0,-1-4 160 16,6 12 11-16,-2-3-182 0,1 8 11 15,19 51-62-15,-19-46 61 0,3-8 10 0,1-4-30 16,-4-12 13-16,23 17 51 0,-21-32-14 15,1-9 9-15,1 0-1 0,-5 0-1 16,0 0-17-16,15-55-9 0,-16 26-31 16,-1-7 15-16,-3-6-69 0,0-5 67 15,4-60 23-15,-11 52 35 0,-4-2-68 16,0 2 23-16,0 4-27 0,0 5 29 16,0-20-22-16,0 45-22 0,-20-1 28 15,20 13 12-15,0 7-5 0,0 2 95 0,0 30-90 16,0-30-58-16,0 29-95 15,0 7-91-15,16-6-299 0,-16 32-1291 16,20-32 711-16,-20-2 234 0,18-3 322 0</inkml:trace>
  <inkml:trace contextRef="#ctx0" brushRef="#br0" timeOffset="11128.6184">24273 3287 3599 0,'0'0'146'16,"0"0"118"-16,-18 0 104 0,18 22 401 16,0 7-421-16,0-10 15 0,-10 11-4 0,10-4-11 15,0 3-80-15,28 31 50 16,-28-25-203-16,26 3-8 0,-9 1-14 0,0 4-10 16,15 35-10-16,-19-42-70 0,3-5-17 15,-2-2-34-15,-2-2-60 0,-1-7-128 16,5 2-383-16,-8-12 120 0,-1-4 85 15,-2-4-477-15,-3-2-214 0,0 0-1429 16,-2-25 1818-16</inkml:trace>
  <inkml:trace contextRef="#ctx0" brushRef="#br0" timeOffset="11431.1207">24191 3275 4318 0,'-14'-4'137'0,"3"-4"65"16,2 3 34-16,6-2-141 0,-1 1 29 16,1-13-15-16,3 10-9 0,0-6-99 15,30 2-70-15,-11 2 57 0,30-18 35 16,-18 18 43-16,3 3-147 0,-1-2 91 16,1 7-27-16,-2 3 26 0,22 25 192 15,-31-25-196-15,-6 34-20 0,-3-10-120 0,-10 5 147 16,2 22 27-16,-6-29 3 0,0 7 14 15,-35 0 37-15,13-1 26 0,-3-3 9 16,-28 26 99-16,23-27-177 16,-4 4-22-16,3-9-33 0,4-1-12 0,-19 9-197 15,28-19 6-15,5-1-188 0,5-7-257 16,4 0-280-16,4 0-296 0,21-26-676 16</inkml:trace>
  <inkml:trace contextRef="#ctx0" brushRef="#br0" timeOffset="11942.6868">24851 3763 3057 0,'0'8'75'0,"0"15"417"15,0-15-100-15,18-3-37 0,-18 2 10 16,0 4-75-16,0-5-17 0,10 0 159 16,-10-6-210-16,0 0-59 0,0 0 47 15,5 0-82-15,-5-24-108 0,0-4-29 0,0 9-17 16,0-1 31-16,0-12-19 16,0-3 4-16,0-52-83 0,0 41 94 15,0-3 1-15,0 6-1 0,0-1 35 0,-17-23-19 16,17 43 16-16,0 6 6 0,0 4-64 15,0 7 58-15,0 7-71 0,19 24 143 16,0-5-71-16,-19 6 101 0,27 4-118 16,-8 4 1-16,19 48-25 0,-18-46 6 15,1 3 6-15,0 0 18 0,4-8-58 0,0-3 39 16,19 13 9-16,-21-30-9 0,3-1-6 16,-2-6 3-16,-4-3-33 0,20-23 16 15,-20 23 16-15,-3-39-3 0,5 10 12 16,-9-6-13-16,1-8-2 15,6-54 5-15,-13 38 1 0,-4-2 1 0,3 1 6 16,-6 4-22-16,0-38 24 0,0 61-74 16,0 5 86-16,0-8-17 15,0 36-81-15,0 0-156 16,0 24-198-16,0 24-1325 0,0-18 372 0,0 11 121 16,0 1 390-16</inkml:trace>
  <inkml:trace contextRef="#ctx0" brushRef="#br0" timeOffset="14115.6715">23056 1811 1626 0,'0'-19'137'0,"0"19"9"0,0 0 52 16,0 0 60-16,0-23-40 0,0 23 33 15,-11 0 373-15,11 0-302 0,0 0-15 16,0 0 63-16,0 0-185 0,0 0 186 15,0 0-345-15,0 0 69 0,0 0 19 16,0 0 19-16,0 0 61 0,18 25 285 16,-18-25-222-16,21 34-22 0,-21-2-30 0,20-1-8 15,6 42 89-15,-16-30-225 0,1 5 1 16,-1 8-13-16,-3-4-22 16,1 5 14-16,4 23-27 0,-9-44-34 0,0-2-53 15,-1-7-92-15,0-12-63 16,2 2-557-16,-4-17 263 0,3 0-302 0,-3 0-190 15,0 0-231-15,0 0 45 0</inkml:trace>
  <inkml:trace contextRef="#ctx0" brushRef="#br0" timeOffset="14697.9973">23058 1737 1820 0,'-2'-35'63'15,"-3"35"235"-15,2 0-42 0,2-17-3 16,-2 17 25-16,3 0 47 0,-4 0 301 16,2 0-342-16,1 0-41 0,0 0-51 15,1 0-35-15,0 0-61 0,0 0 17 16,0 0-84-16,0 0 3 0,0 0-19 15,0 0-9-15,21 0-8 0,7-23-19 0,-7 23 24 16,2-23-1-16,5 23-41 16,2-26 68-16,36-3 55 0,-36 16 11 15,1 1-121-15,-4 12 107 0,-3-14-93 16,14 14 61-16,-26 0-223 0,-3 0 198 0,-4 26-56 16,-5-7 16-16,0-19 23 0,-33 62-8 15,12-33-8-15,-4 0 7 0,-4 5 0 16,-2-1-1-16,-31 25 33 0,34-33-24 15,1 1 0-15,6-6-9 0,3-1-7 16,4-5-13-16,4 17-183 0,3-25 92 16,7-2-59-16,0-4 36 0,0 0-2 0,36 0-5 15,11-20 18-15,-18 20 82 0,3-18 54 16,2 18 65-16,0-12 11 16,31 12 250-16,-37 0-206 0,0 0-9 0,-4 0 25 15,-2 26-35-15,-6-26-19 0,7 58-49 16,-19-34 53-16,-3 1 25 15,-1 6 155-15,0-6-133 0,-28 40 168 0,-10-29-187 16,14-8-23-16,-3 4-24 0,-4-1-1 16,-2-4-68-16,-39 27 43 0,31-30-45 15,-1-5-14-15,3-3-8 0,-2-5-101 16,-29-4-452-16,36-7 69 0,5 0-273 16,6-32-206-16,12 11-315 0,5-4 206 15</inkml:trace>
  <inkml:trace contextRef="#ctx0" brushRef="#br0" timeOffset="15712.9653">24222 1399 1570 0,'-3'0'92'0,"3"0"47"16,-2 0 47-16,2 0 23 0,-2 0 181 15,2 0-111-15,0 0 40 0,0 0-43 0,0 0 105 16,0 0-19-16,0 0 322 0,0 0-489 16,19 18-167-16,-19-18 41 0,0 0 38 15,24 19 199-15,-3-19-349 0,-10 27 164 16,3-8-1-16,1 1-2 16,1 17 232-16,16 46-214 0,-17-41-76 0,0-1-76 15,-1 3 57-15,-2-1 0 0,1 29 41 16,-13-37-49-16,0-4 37 0,0-1 3 15,0 0 4-15,-22-3 17 16,-8 19 4-16,-36 17-28 16,15-37-57-16,26-18-24 0,-2-1 2 15,0-5-36-15,-15 0-35 0,25-2 55 16,3-19-12-16,2 19-45 0,5 0-292 16,7-26-96-16,0-3-980 0,20 29 567 15,-20-27-261-15,38 0 51 0,-15-6 313 0</inkml:trace>
  <inkml:trace contextRef="#ctx0" brushRef="#br0" timeOffset="16100.7278">23903 1272 2259 0,'-6'0'209'15,"5"0"-2"-15,-1 0 143 0,2 0 97 16,0 0 70-16,0 0 389 0,25 0-578 0,-25 0-96 16,43 0 84-16,-4 0-100 0,9 0 57 15,91 0-62-15,-50-23-172 0,9 23-57 16,6-15 22-16,3 15-5 0,91-21-123 16,-113 5 5-16,-8 16-114 0,-18-13-68 15,-15 6-82-15,-12 7-183 0,1-13-886 16,-29 13 483-16,-4 0 56 0,0 0 220 15</inkml:trace>
  <inkml:trace contextRef="#ctx0" brushRef="#br0" timeOffset="16419.8229">25109 1204 2150 0,'-8'0'66'0,"8"0"66"16,-11 0 92-16,3 0 500 15,8 0-257-15,0 0 26 0,0 0-51 0,23 0-60 16,23 0 271-16,-11 0-376 0,10 0-24 15,16 0-182-15,6 0 28 0,10 0-86 16,78-17 107-16,-76 17-146 0,-7-17 5 16,-9 17-190-16,-10-19-189 0,13 9-859 15,-48 10 428-15,-5-15-264 0,-13 15 23 16,0-9 207-16</inkml:trace>
  <inkml:trace contextRef="#ctx0" brushRef="#br0" timeOffset="16667.1675">25371 1301 5086 0,'0'0'55'0,"0"0"65"0,0 29 103 16,0-29 169-16,0 62 474 15,0-16-458-15,0 5-219 0,21 116-34 16,-21-106-208-16,14-1-68 0,-14 1-92 16,13 35-821-16,1-52 216 15,-6-5-332-15,2-5-210 0,2-5 75 0,-3-7 371 16</inkml:trace>
  <inkml:trace contextRef="#ctx0" brushRef="#br0" timeOffset="27044.3171">27873 2756 1501 0,'-8'0'36'16,"8"0"118"-16,0 13-34 0,0-13 3 15,21 0 20-15,-21 0 40 0,19 0 261 16,-19 0-209-16,0 0-5 0,16 0-32 15,-16 0 12-15,0 0-9 0,0 22 205 16,0-22-227-16,0 30 14 0,0-6-6 16,0 10 13-16,0 8 28 0,0 65 143 0,0-48-119 15,0 11-20-15,18 7-60 0,-18 6 186 16,0 67 24-16,13-82-156 16,-13-8-124-16,0 4 42 0,14-6-6 15,-14-8 22-15,22 34-4 0,-15-46-113 16,-3-4-58-16,-4 5 26 0,6-16 1 0,2 13-9 15,-4-23 0-15,-3-4-7 16,1-2 5-16,4 0-1 0,4-2 24 0,1 3-16 16,-5-5-6-16,1 7-20 0,7-6 9 15,0-3 2-15,19 7-20 0,-13-5 35 16,3-2-7-16,2-1 16 0,6 0-22 0,5 0 2 16,52 0 58-16,-39 0-53 15,16 0-3-15,3 0 41 0,12 0-94 16,98 0 50-16,-86 0-20 0,5 0 22 0,5 0 3 15,-3 0-2-15,3 0-3 16,92 0-8-16,-99-21 2 0,-1 21-4 0,0 0 10 16,-4-20-30-16,73 3-44 15,-92 5 3-15,1 2 30 0,-4-2-8 0,-4 0 20 16,39-20 24-16,-60 23 27 16,-1-3-44-16,-7 2 22 0,-6 1 1 0,-5 3 31 15,8-2 34-15,-23 8-62 0,0 0-42 16,-7 0 3-16,1 0 33 0,-3-18 9 15,0 18 5-15,-18 0-7 0,18-14 4 16,-18 14-6-16,18 0 0 0,-21-18 10 16,8 6-7-16,13 5-3 0,-11-3 4 15,11 1-11-15,-9-15-12 0,9 10 18 0,0-3-15 16,0-8 22-16,0 1 57 16,0-5-73-16,0-42-24 0,18 30-62 0,-18-6 45 15,0-3-16-15,17 4 49 0,-17-62-62 16,0 56 56-16,0-5-20 0,0 4 30 15,0 3-7-15,0 3-3 0,0-40-34 16,0 46 43-16,24 7 9 0,-24 4 2 16,0 1 22-16,21-14-29 0,-21 26 13 15,0 3-18-15,13 1 25 0,-13 1-7 16,0 3-9-16,0-4 10 16,-27 8-3-16,27-2-39 0,-29 3 45 0,12 1-2 15,-24 3 85-15,15 0-93 0,-2 0 3 0,0 0 29 16,-2 0-61-16,-4 0 36 15,-33 0-26-15,31 0 23 0,-1 0 1 16,-2 0 0-16,-2 0 1 0,-48 20-5 0,39-20 4 16,-7 0-6-16,-3 0-11 15,-8 0 16-15,-5 0 1 0,-78-15-2 0,68 15 3 0,-2 0-22 16,0 0 16-16,-4-14 31 0,-78 14-12 16,86 0-92-16,-4-12 74 15,2 12 3-15,0-5 10 0,3 5 106 0,-62-5-123 16,73 5-10-16,7-4-23 15,7 4 43-15,6 0-1 0,-34 0 3 0,52 0-24 16,-1 0 19-16,3 0 2 0,2 0 2 16,6 0 18-16,-9 0-11 0,18 0-3 15,1 0-3-15,7 0-36 0,4 0 37 16,0 0-45-16,0 0 73 0,0 0-36 16,0 0 78-16,0 0-78 0,17 0-5 15,-17 0-66-15,0 0 51 0,0 0-1 16,0 0 53-16,0 0-70 0,0 0 32 15,0 0 38-15,0 0-33 0,0 0-12 16,0 21-33-16,0-21-108 0,0 0-377 0,0 17 151 16,19-17-149-16,-19 0-226 15,0 12-264-15,23-12-1256 0,-2 0 1556 0</inkml:trace>
  <inkml:trace contextRef="#ctx0" brushRef="#br0" timeOffset="27595.5334">29097 2881 2044 0,'0'0'92'15,"0"-18"71"-15,0 18 70 0,0-16 61 16,0 16 34-16,0 0 408 0,0 0-342 16,0 0-59-16,0 0-57 0,0 0-60 15,0 0-72-15,0 0 263 0,0 0-138 16,0 0-22-16,0 26 21 0,0-11-15 16,0 29 132-16,17-13-213 0,-17 8 0 15,0 4 31-15,14 15 55 0,-14 1-109 16,9 71-26-16,-9-59-125 0,0-2 0 15,4 1 0-15,-4 13 0 0,3 32 0 16,-1-60 0-16,0-10 0 0,0 1 0 16,2-5 0-16,0-16 0 15,7 13 0-15,-8-14 0 0,1-10 0 0,-1 6 0 0,1-11 0 16,-1 9 0-16,1-18 0 0,-3 0-53 16,-1-22-144-16,0 22-170 0,2-38-324 0,0-19-1177 15,-2 27 663-15,1-3-49 16,3 3 117-16,-2 5 297 0</inkml:trace>
  <inkml:trace contextRef="#ctx0" brushRef="#br0" timeOffset="29346.3649">28487 3367 581 0,'0'0'64'0,"-7"0"53"0,7 0 65 16,0 0 37-16,-6 0 264 0,6 0-263 16,-2 0 40-16,2 0-18 0,0 0-1 15,0 0 308-15,0 0-276 0,0 0-9 16,0 0-36-16,0 0 50 0,0 0-46 15,0 0 200-15,0 0-289 0,0 0 3 16,0 0-16-16,0 0 28 0,0 0 49 0,0 0 235 16,0 0-249-16,0 0-19 15,18 20-34-15,-18-2 3 0,17 19 79 16,-17-37-142-16,9 41 25 0,-9-14-8 0,13 1 0 16,-13 0-13-16,12 31 76 15,-2-31-91-15,-6 6-10 0,2-13-7 16,-3-1-2-16,4 14-3 0,-4-25-36 15,-2 4-14-15,3-5 0 0,0-2-19 0,-3 1 19 16,0 1-3-16,0-4 101 0,-1-1-99 16,0-3 58-16,0 0-92 0,0 0-34 15,0 0 25-15,0 0 77 0,0-22-32 16,0 22-7-16,0-15 0 0,-18-6-31 16,18-6-1-16,-15 10-14 0,15 0-5 0,-16-4-13 15,3-26-67-15,13 23 62 0,-15-2 19 16,9-1-11-16,-1 0 19 0,7 0 13 15,-6-24-24-15,3 25 29 0,1 3-44 16,2 0 37-16,0-3 24 0,0-14-92 16,0 19 41-16,0 1-53 0,0 7-3 15,20 2 53-15,-20-6-52 0,21-14-26 16,-21 14 94-16,15 5 16 0,-15 0 24 16,17-5-25-16,-1-5 36 0,-8 19 4 15,-3 3-1-15,2 0 0 0,0 0-5 16,1 0 14-16,12 25-40 0,-9-3 66 0,-1-7-18 15,2 1 5-15,-2 6 82 16,6 11-61-16,-13-16 4 0,-3 3-10 16,0-3 6-16,0-1 27 0,0-1-42 15,-29-15-29-15,29 0-16 0,-34 28 69 16,12-28-70-16,-3 0-31 0,-28 0-184 0,24 25 63 16,2-25-44-16,1 0-51 0,2 0-104 15,6 0-202-15,-12 0-1038 0,18 0 597 16,7 0 166-16,5 0 240 0</inkml:trace>
  <inkml:trace contextRef="#ctx0" brushRef="#br0" timeOffset="30058.182">29526 3250 1737 0,'11'0'148'16,"-4"0"49"-16,-7 0 69 0,0 0 3 15,0 0 91-15,0 0 3 0,0 0 416 16,0 0-407-16,0 0-49 0,0 0-26 16,0 0-56-16,0 36 245 0,0-21-230 0,0 1-34 15,0 0-55-15,0 1-43 16,0-4-24-16,0 13 87 0,0-9-44 0,0-7-88 15,0 1-18-15,0-1-4 16,0-1-24-16,0-5-3 0,0-2-1 0,0-2-7 16,0 0-10-16,0 0 4 0,21-22-35 15,-21 22 36-15,24-26-33 0,-24 9-10 16,25-6-8-16,-9-23-50 0,-16 27 92 16,20 0-31-16,-20 2 43 0,14 6 30 15,-7 1-37-15,5 6 97 0,-7 4-101 16,1 0 61-16,-2 0-39 15,4 25 66-15,3 4 75 0,-5-29-76 0,1 39 9 16,0-13 15-16,0-3 1 0,-2 2 6 16,8 29 9-16,-5-29-88 0,-1 5-27 15,1-9-29-15,-1-2-74 0,13 12-482 16,-15-23 14-16,-1 1-282 0,-1-6-367 0</inkml:trace>
  <inkml:trace contextRef="#ctx0" brushRef="#br0" timeOffset="33468.1533">23085 4257 1765 0,'-7'0'127'15,"-1"0"103"-15,3 0 60 16,5 0 54-16,-4 0 455 0,4 0-377 0,-1 0-21 15,1 0-35-15,0 0-131 0,30 0-23 16,23 20 49-16,-9-20-170 0,13 0-34 16,18 0-3-16,15 0-16 15,127-15 9-15,-95 15-30 0,10-17-27 0,6 17 18 16,5-14-16-16,3 14-34 0,129-28 39 16,-145 17 1-16,-2 1 38 0,-8-1-47 15,-6-1 81-15,145-13 44 16,-190 20-37-16,41-6 226 0,-71 7-109 15,-5 4-78-15,-10 0-13 0,-4 0 4 0,-2 0-22 16,3 0 114-16,-19 0-91 16,0 0-44-16,-2 0 25 0,0 0 38 0,0 0 148 15,-20 0-161-15,20 20-50 0,-19-20-41 16,19 0-17-16,-13 0-35 0,13 0-111 16,-18 0-50-16,18 0-162 0,0 0-242 15,0 0-210-15,-11 0-1859 0,-2-21 1308 16,5 1 265-16</inkml:trace>
  <inkml:trace contextRef="#ctx0" brushRef="#br0" timeOffset="34919.6168">28123 2750 1073 0,'0'0'165'0,"0"0"-4"15,0 0 43-15,0 0 0 0,0 0 35 16,0 0-8-16,0 0 302 0,0 0-238 16,0 0 16-16,0 0-38 0,0 0 26 15,-18 0 141-15,18-19-320 0,0 19 53 16,-20 0-6-16,7 0-24 0,-7 0 59 15,-25 0-95-15,16 0-32 0,-10 0-15 16,-2 0-25-16,-8 0 61 0,-2 0-128 16,-57 0 60-16,49 0-1 15,-4 0 119-15,1 0-128 0,0 0 12 0,-63 0-47 16,66 0 41-16,-3 0 9 0,3 0-22 16,1 0 15-16,6 0 5 0,-43 0-7 15,51 0-28-15,6 0 0 0,1 0 6 0,8 0 1 16,-18 0-151-16,29 0 122 0,7 0 31 15,2 0 85-15,2 0-90 0,5 0-25 16,-1 0 141-16,3 0-112 0,0 0 52 16,0 0-208-16,0 0 103 15,0 0 38-15,0 0 236 0,0 0-200 16,0 0 15-16,0 19 25 0,0 8 231 16,0-1-162-16,15 9 68 15,-15-14-101-15,0 1-3 0,10 4 15 0,-10 4 15 16,9 1 15-16,5 44 165 0,-7-34-164 15,1 2-11-15,2 6-41 0,-1 1-12 16,14 58-28-16,-10-58-52 0,0 1 0 16,-2-10 0-16,2 9 0 0,1-5 0 15,9 34 0-15,-14-37 0 0,-3 0 0 0,1-1 0 16,-7 9 0-16,0 20 0 0,0-53 0 16,0 19 0-16,0-9 0 0,0-2 0 15,0-6 0-15,0 14 0 0,-15-19 0 16,15 8 0-16,0-14 0 0,0-2 0 15,0 1 0-15,0-6 0 0,0 0 0 16,0-1 0-16,0 0 0 0,0 1 0 16,0 3 0-16,0-4 0 15,0 0 0-15,0 2 0 0,0-2 0 16,0 0 0-16,0 0 0 0,0 0 0 16,0 0 0-16,0 0 0 0,0 0 0 0,0 0 0 15,15 0 0-15,6 0 0 0,-3 0 0 16,1 0 0-16,4 0 0 0,2 12 0 15,34-12 0-15,-24 8 0 0,8-8 0 16,2 0 0-16,4 8 0 0,57-3 0 16,-49-3 0-16,5-2 0 0,1 0 0 15,-2 0 0-15,4 0 0 0,54 0 0 16,-63-26 0-16,-7 26 0 0,-3 0 0 16,-8 0 0-16,14 0 0 0,-35 0 0 0,-7-19 0 15,0 19 0-15,-9 0 0 0,-1 0 0 16,0 0 0-16,-51 34 0 15,28-34 0-15,23 0 0 16,-25 10 0-16,25-10-29 0,-14 0-481 16,1 0-84-16,4 0-241 0,-3-22-324 15,-1 22-298-15,-12-46-1180 0</inkml:trace>
  <inkml:trace contextRef="#ctx0" brushRef="#br0" timeOffset="35526.7587">27216 3367 1623 0,'0'0'86'0,"0"0"101"16,0 0 455-16,0 0-261 0,0 0 41 0,0 0 9 15,0 0 56-15,0 0-69 0,17 0 53 16,-17 0-217-16,17 0 22 0,-17 0-5 16,0 0 141-16,10 22-169 0,-1-22 180 15,-9 20-221-15,5-20 4 0,-5 26 1 16,7-8-13-16,0 17 81 0,-5-16-221 16,-2 6-28-16,2 2-26 0,-2-4 0 0,0-2 0 15,0 9 0-15,0-17 0 0,0-2 0 16,0-5 0-16,0 2 0 0,0-5 0 15,0-1 0-15,0-2 0 0,0 0 0 16,0-30 0-16,21 12-3 0,-21-30-83 16,26 20-1-16,-26 0-66 0,22-1 66 15,-22 2 18-15,19-14 89 0,-4 24-41 16,-15 1 40-16,18 7-57 0,-9-4-1 0,1 13 57 16,9 0 99-16,-9 0-49 15,1 28 18-15,-2-8-34 0,0-20 52 16,8 72-5-16,-10-48-99 0,2 2 0 15,-2 0 0-15,0-2 0 0,7 26 0 0,-6-33-51 16,-3 0-132-16,-1-4-150 0,0-4-313 16,-1-3-285-16,-3-6-2049 0,2 0 1578 15,-2-20 336-15</inkml:trace>
  <inkml:trace contextRef="#ctx0" brushRef="#br0" timeOffset="42156.847">28453 1330 2136 0,'0'-20'102'0,"0"15"12"15,0-2 169-15,0 3-173 0,0 4-36 16,0-2-24-16,0 2 26 0,0 0-47 0,15 21 107 16,-15-4-2-16,15 7-9 15,-15 2 89-15,22 11-132 0,2 41 230 0,-16-30-217 16,3 7 30-16,-3-7-28 16,-1 9-32-16,-1-1-12 0,2 55 175 0,-4-64-233 15,-3-4 0-15,2-9-88 0,-3 6 80 16,2-14-8-16,0 10-116 0,0-21-5 15,-2-2-51-15,4-2-48 0,-4-4-42 16,2-3-247-16,-2-4 249 0,0 4-62 16,0-4-147-16,0 0-52 0,0 0 82 0,-15-21-186 15</inkml:trace>
  <inkml:trace contextRef="#ctx0" brushRef="#br0" timeOffset="42596.226">28530 2111 597 0,'-4'13'107'15,"4"-13"-20"-15,-2 14 114 0,2-14 19 0,0 0 9 16,0 14 52-16,0-14 5 0,0 0-196 16,0 0 1-16,0 0-31 0,0 0 13 15,0 0 6-15,13 24-1 0,-13-24-28 16,0 0-9-16,0 0 11 0,11 19-3 16,-11-19 43-16,8 14-52 0,-8-14 7 15,0 0-8-15,0 0 3 0,0 9-7 0,0-9 6 16,0 0-16-16,0 0 26 15,-19-17-72-15,19 17 21 0,0 0-10 16,-19-24-14-16,19 24 18 16,-28-20-97-16,16 3 119 0,2 17-1 0,0-10 36 15,3 1-39-15,-2 6 52 0,5 3 51 16,2-5-40-16,2 5-4 0,0-4-37 16,0 2-14-16,25-4-15 0,9 0 37 15,-7-1-45-15,7 2-1 0,1-1 4 16,7-1-4-16,38-7 6 0,-41 9-5 15,-7-7-15-15,-1 11 19 0,-11-3 4 16,4 4 68-16,-17 0-4 0,-7 0 22 16,0 0 11-16,0 22 30 0,-25-22 35 15,-15 21 151-15,12 7-166 0,1-12-19 0,-4 1-22 16,0-3-21-16,3 1-56 0,-17 10-61 16,29-12-19-16,16 0-71 0,-11-3-120 15,11-1-203-15,0 10-978 0,0-9 518 16,20-5 132-16,-20 0 212 0</inkml:trace>
  <inkml:trace contextRef="#ctx0" brushRef="#br0" timeOffset="48825.7496">27440 8799 1504 0,'0'-2'113'16,"0"-1"82"-16,0-1 81 0,21-1 48 16,-21 2 25-16,17-6 358 0,-17 4-317 0,0 0-22 15,18-4-25-15,-18 8-22 0,7 1 153 16,0 0-283-16,-7 0 17 0,9 32 4 16,-6-10-11-16,-1 7-9 0,0 45 44 15,-2-25-171-15,0 6-19 0,0 5-27 16,0 9-3-16,-23 88 33 0,23-75 20 15,0 1 30-15,0-1 73 0,-13-3 53 16,13-6 35-16,0 53 83 0,0-76-258 16,0-3-67-16,0-7-19 0,0-5 41 15,0 21-26-15,0-40 20 0,0 1-34 16,0-2 5-16,0-6-4 0,0-4-13 16,0-2 10-16,0-3-3 0,31 0 3 0,-31 0-5 15,32-20 0-15,19 20-4 16,-12-22-13-16,-1 22 24 0,7-14 0 0,7 14-1 15,10 0 24-15,88-10-15 0,-60 1-3 16,5 9 5-16,19-8-12 0,6 8 9 16,138-17-17-16,-124 13 23 0,6-1-2 15,2 2 8-15,0 1-19 16,-2-1-1-16,128-5 9 0,-141 6-12 0,-5-1 1 16,-9 0-5-16,-12-1 8 0,76-9-11 15,-110 9 9-15,-5-2-4 0,-4-1 3 16,-5 0 4-16,-6-1-5 0,30-6-32 15,-44 10 27-15,-5-4 0 0,-4 3 8 16,-6-2 3-16,0-5 2 0,-16 7 35 16,-2-3-39-16,0-1 17 0,0 1-50 0,0-2 16 15,-24-11 17-15,24 11 10 0,-21-4-6 16,21 3 7-16,-22-3 3 0,7-11 38 16,15 10-52-16,-12-32-1 15,12 30 1-15,0-4 0 0,0-3 1 16,0 1-1-16,22-34 0 0,-22 24 0 15,0-9-25-15,12-2 25 0,-12-2 0 0,0-5-3 16,0-58 12-16,0 49-22 16,0-124-11-16,0 126 25 0,0 4 6 15,0-5-18-15,0 5 9 0,0-35-16 16,0 48 9-16,17 4 3 0,-17-1 3 16,19 5 6-16,-19 10-3 0,15-25-2 15,-15 26-13-15,9 6 11 0,-9-2 1 16,0 3-5-16,0-7-15 15,0 12 19-15,-26 1 5 0,26 0 2 0,-26 4 5 16,7 1-11-16,-27-4 3 0,15 8-6 16,0 0 6-16,-1 0-23 0,-5 0-17 15,-45 0 45-15,37 0 8 0,-9 0 37 16,-2 0-52-16,-5 0 5 0,-4 14 5 16,-70-14-13-16,58 0 10 0,-1 0-1 15,-2 15-2-15,1-15-7 0,-81 10 3 16,82-3 1-16,-4-7 4 0,4 6-4 0,2-6 4 15,1 3-19-15,-72 0 10 0,71-3 8 16,0 1-31-16,0 0 31 0,-3 1 13 16,-73 6 30-16,79-2-50 0,-2-2-11 15,3 3 20-15,-1-2-6 0,5 3 7 0,-56 8-1 16,65-9-8-16,8 0 5 16,2-1-2-16,9 0 11 0,-19 5-7 15,38-9-5-15,5-2-9 0,3 2 1 16,5 0-3-16,4-2 5 0,-3 5-42 15,1-5 24-15,-4 2-9 0,3 1-6 16,-5 2-3-16,-9 5-99 0,9-6 69 0,-2 1-10 16,4 0-8-16,4 1-33 0,0 2 14 15,-1-2-232-15,7-4 63 0,0 4-21 16,0-3-36-16,0-3-82 0,0 0-846 16,19 0 377-16,-19 0-286 0,20 0 207 15,-2-17 242-15</inkml:trace>
  <inkml:trace contextRef="#ctx0" brushRef="#br0" timeOffset="49509.4558">28851 9167 1648 0,'8'0'84'0,"-4"0"47"0,-1 0 51 15,2 0 55-15,-3 0 190 16,-2 0-143-16,0 0 70 0,0 0 64 0,0 0 37 16,0 17 242-16,0 0-485 0,0-17-51 15,0 25-8-15,0-10-5 0,19 1 7 16,-19 14 119-16,0-14-149 0,0 0-10 16,11 1-17-16,-11-2-22 0,0 2 22 15,0-3-57-15,0 1-26 16,0-15 16-16,0 0-34 0,0 0 8 0,0-20-19 15,0 20-24-15,24-53 11 16,-24 23 63-16,16 2-38 0,-16 3 0 0,20 2-6 16,4-21-20-16,-9 27 24 0,-1 0-1 15,0 3 3-15,6 4 4 0,-3 1 2 16,18 1 3-16,-19 5 4 0,24 3-17 16,-31 25 11-1,0-25 13-15,-1 34-24 0,-1-15 8 0,5 25-19 16,-9-22 23-16,-1 1-54 0,0-1-52 15,-2-4-104-15,0 13-468 0,0-21 60 16,0-3-212-16,0-7-225 0,0 0-204 16,-19 0 325-16</inkml:trace>
  <inkml:trace contextRef="#ctx0" brushRef="#br0" timeOffset="49987.9884">28297 8479 1915 0,'6'0'106'0,"3"0"89"16,4 0 123-16,-2 0 142 0,16 0 454 16,-12 0-502-16,-2 0-61 0,1 0-126 0,-2 0-23 15,-2 0-60-15,8 0 5 16,-10 0-59-16,0 0 83 0,-3 28 37 15,9 58 520-15,-11-40-565 0,-1 14-4 16,0 93 19-16,-2-63-160 0,0 13-21 16,0 2-19-16,-17 18 74 0,-1 110 212 15,18-129-54-15,0-3 25 0,-16-11-64 16,16-10-43-16,0-8-72 0,-12 28-56 16,12-59 0-16,0-8 0 0,0-9-33 15,0-7-101-15,0 0-481 0,0-17 41 0,0 0-135 16,23-29-279-16,-23 11-376 15,25-10-77-15</inkml:trace>
  <inkml:trace contextRef="#ctx0" brushRef="#br0" timeOffset="50572.7558">29499 8395 429 0,'2'-7'137'0,"0"2"77"15,-2-2 85-15,5-4 341 0,-3 4-380 16,1 0-11-16,0 5 8 0,-3-6 18 0,0 2 43 15,0-2 383-15,0 1-351 0,0 5-60 16,0-2-92-16,0-4 16 0,0 5-29 16,0 1 139-16,0 2-217 0,0 0 18 0,0 0 82 15,0 0-9-15,0 19 363 16,19 15-296-16,-19-9-7 0,0 13-20 16,11 13 25-16,-11 9-21 0,0 99 70 15,-30-64-258-15,30 8-40 0,-36 9-9 16,15 4-5-16,-16 112 2 0,37-124-2 15,-23-2 0-15,23-8 0 0,0-9 0 16,0-13 0-16,0 44 0 0,0-66 0 16,20-15 0-16,-20-1 0 0,0-7 0 15,17 11 0-15,-17-29-50 0,0-3-121 0,0-6-180 16,0 0-318-16,0-21-253 16,0-28-1763-16,0 20 1306 0,0-9 304 0</inkml:trace>
  <inkml:trace contextRef="#ctx0" brushRef="#br0" timeOffset="51356.0002">27857 9417 1123 0,'0'0'122'0,"0"-9"85"0,0 9 80 15,-21-9 326-15,21 2-379 16,0 1 11-16,-11 2 45 0,11-1 752 16,0 3-749-16,0 1-76 0,0 1-37 15,0 0 108-15,0 0-175 0,0 0 8 16,0 26-8-16,17-26 16 0,-17 62 137 16,19-38-116-16,-19 8-17 0,0 5 7 15,15 1-35-15,-15 1-7 0,10 30 105 16,-10-33-95-16,0-1-21 0,4-7-20 0,-4-10-13 15,0 5 12-15,5-15-48 16,-3-1-24-16,-1-7 11 0,-1 0-7 0,0 0-3 16,0-32-19-16,0-10 3 0,0 8-8 15,0-7-7-15,0-6-63 0,0-56-80 16,-22 52 70-16,22-2 35 0,0 2-7 16,0 6 21-16,0 3 13 0,0-22 23 15,25 39 13-15,-25 5-27 0,31 0 29 16,-15 10 5-16,21 1 77 0,-22 9-69 15,2 0-1-15,2 0-25 0,-3 19-4 16,15 10 6-16,-12 5 23 0,-13 4 22 16,-6-18-9-16,0 1 10 15,0-1-1-15,-25 0 15 0,25-1 14 0,-52 20 57 16,26-22-72-16,-1-3-7 0,0-2-29 16,-4-1 11-16,-24-2-47 0,30-9-49 15,1 0-126-15,4 0-138 0,6-29-155 16,7 29-313-16,7-46-1287 0,0 25 962 15,43-2 374-15</inkml:trace>
  <inkml:trace contextRef="#ctx0" brushRef="#br0" timeOffset="52185.1576">29747 9181 1860 0,'0'0'75'0,"0"-16"48"16,0 16 85-16,0-10 95 16,16-1 476-16,-16 10-342 0,16-2 14 0,-16 2-66 15,0 1-44-15,9 0-48 0,3 0 182 16,-12 25-266-16,5-25-20 0,-2 31-10 15,0-8-39-15,7 40 23 0,-9-22-123 16,-1 4-2-16,1 4 43 0,-1 4-57 16,0 0-10-16,0 49 26 0,0-54 9 15,0-9 16-15,0 0-15 0,0-11-3 0,0 18 34 16,18-31-37-16,-18-4-17 0,0-2 0 16,0-4-4-16,0-5-9 0,0 0 8 15,0-23-25-15,0 23-2 0,0-35-6 16,0 7 5-16,0-39 2 0,0 20 4 15,-22-7-10-15,22-12-3 0,-24-2-57 16,9-5-20-16,4-66-109 0,-7 73 96 16,18 4 33-16,0 8-3 0,0 11-23 15,32-14 54-15,-32 36 26 0,35 6 31 0,-14 4-26 16,1 7 10-16,3 2 1 16,25 2 28-16,-23 0-27 0,2 27 2 0,1-27-19 15,-2 28 17-15,25 12 3 16,-34-19 4-16,-1 4 1 0,-6 2 9 0,-4 1 23 15,-8 2 7-15,-20 26 80 0,20-27-78 16,-41 0-3-16,11 0-15 0,-6-3-9 16,-43 15-18-16,36-31-15 0,-2 0-60 15,0-2-125-15,3-8-202 0,2 0-328 16,-24-37-1621-16,39 37 1017 0,7-29 329 16</inkml:trace>
  <inkml:trace contextRef="#ctx0" brushRef="#br0" timeOffset="56430.8928">25433 747 442 0,'0'-13'-5'0,"-33"1"2"0,10-5-9 15,-33-12 39-15,24 17 5 0,-6-7 28 16,-5 7 4-16,-47-11 71 0,42 14 36 16,-3-3 42-16,-4 0-110 0,-59-9-20 15,53 13-141-15,-2-3 119 0,-11 5 15 16,-77 1 178-16,-87 5 62 16,150 0-255-16,-2 0-69 0,-102 26 114 15,-13 11 51-15,-22 2-234 16,112-15 133-16,-1 2-52 0,-130 36 156 15,-8 18-172-15,132-26 9 0,-10 2 4 16,4 5 3-16,6 9 40 0,-93 83-34 16,124-69 3-16,7 6-55 0,13-5 55 15,17 9-3-15,-13 87 14 0,54-89-8 16,13 2-3-16,0 0-3 0,44-7-4 16,7-1-9-16,80 64 15 0,-45-77 0 15,15-11 19-15,15-6 1 0,11-11 22 0,14-8 15 16,146 19 97-16,-131-34-95 0,8-6-12 15,-2-6-23-15,2-3-25 0,150-3-34 16,-163-4 30-16,4 0 4 16,-2-33-7-16,-6 13 67 0,-3-6-80 0,121-44 23 15,-135 27-48-15,-4-6 38 0,-11-5-29 16,-6-5 17-16,-6-13 0 0,78-72-7 16,-101 67 72-16,-5-5-64 0,-9 2 0 15,-10-7 10-15,32-83-53 0,-60 90 76 16,-4-4 33-16,-12-6 60 0,-12 10 8 15,0-2 54-15,-85-61 172 0,24 68-206 0,-20 1-29 16,-18 3-58-16,-152-42-55 16,-58 18 2-16,136 57 67 0,-6 9-36 15,-181-13-346-15,183 31-95 0,8 5-205 16,-141 6-1094-16</inkml:trace>
  <inkml:trace contextRef="#ctx0" brushRef="#br0" timeOffset="58111.2436">23855 9224 1299 0,'0'-9'86'0,"0"3"28"16,-16 0 39-16,16-4 38 16,-13-9 124-16,13 7-166 0,0 0 1 0,-9 2 18 15,9-2 4-15,0 0 12 0,0-7 123 16,0 9-115-16,0 4 1 0,0 0 29 15,0-4 8-15,0 6 190 0,0 4-144 16,0 0-71-16,23 0 22 16,-23 24 76-16,23-24-11 0,7 72 473 0,-14-33-464 15,0 7-86-15,2 9-76 16,-4 1-35-16,12 72-15 0,-15-67-84 0,1 0-8 16,-5-6-11-16,2-7-32 0,-2-7-60 15,8 18-407-15,-7-41 46 0,-2-5-111 16,1-9-264-16,-1-4-234 0,6-23-1243 15,-2 0 1510-15,-5 0 330 0</inkml:trace>
  <inkml:trace contextRef="#ctx0" brushRef="#br0" timeOffset="58410.7728">23777 8914 2834 0,'-2'0'33'0,"-1"0"66"15,3 0 65-15,0 0 62 0,0 0 24 16,0-24 179-16,32 24-282 0,-10-26-32 16,6 10-39-16,6-4 13 0,9 1-44 15,55-15 14-15,-48 22-49 0,-1 2 7 16,-4 5 24-16,-4 5-62 0,18 24 146 16,-40-6-60-16,-1 3 25 0,-14 3-6 0,-4 8 14 15,0 2-15-15,-36 36 173 16,11-34-156-16,-6-1-13 0,-8-3-29 0,-2 5-21 15,-47 21-25-15,45-31-14 0,-1-3 0 16,2-4 5-16,6-3-40 0,7-1-84 16,-12-3-429-16,26-9-51 0,15-4-194 0,0 0-256 15,0 0-25-15</inkml:trace>
  <inkml:trace contextRef="#ctx0" brushRef="#br0" timeOffset="58889.3348">24610 9595 5113 0,'0'12'42'0,"0"-1"30"0,0 0 250 16,0-4-78-16,0-7 79 15,0 0 10-15,0 0-22 0,0 0 68 16,0-22-351-16,19-9 23 15,-19 12-53-15,22-5-40 0,-22-5-14 0,17-2 42 16,-17-6-9-16,15-44 78 0,-15 38-76 16,0-1 5-16,0-1 15 0,0 4-29 15,0-26 25-15,0 42-1 0,0 0 8 16,0 10-2-16,0 6 1 0,0 6 0 16,24 3 2-16,-24 23-1 0,20-6-7 15,-4 9 12-15,-1 3-14 0,24 39 4 16,-17-29-35-16,-1-1 41 0,1 1 17 0,0-2-19 15,21 19 35-15,-23-33-53 16,2-3 26-16,-2-11-5 0,2-1-8 0,1-8 11 16,17 0-46-16,-20-34-16 15,-2 9-11-15,-2-8 0 0,-3-1 19 16,8-58-14-16,-15 34 33 0,-4 1 1 16,-2-2 22-16,0 2-1 0,0 5 2 15,-27-41 23-15,27 55-22 0,0 14 1 0,-19 6 5 16,19 9-38-16,0 9-18 0,0 0-173 15,0 34-85-15,0-14-368 0,31 4-295 16,-31 3-216-16,40 31-1133 0</inkml:trace>
  <inkml:trace contextRef="#ctx0" brushRef="#br0" timeOffset="59107.8874">25400 8840 5052 0,'-14'20'155'16,"14"21"49"-16,0-18 137 0,0 4 39 16,0 5 53-16,0 38 226 15,0-29-452-15,0 1-92 0,23 1-38 0,-23 1-68 16,0-1-32-16,22 42-89 16,-9-50-9-16,-2-4-57 0,-1-5-76 0,1-9-183 0,6 5-613 15,-7-22 280-15,-4 0-70 16,0-22-199-16,0 22-25 0,1-36 242 15</inkml:trace>
  <inkml:trace contextRef="#ctx0" brushRef="#br0" timeOffset="59376.0986">25238 8881 2935 0,'-9'-7'46'0,"3"-1"19"0,-1-1 36 16,5-10 161-16,2 5-82 0,0 1-25 15,21-6 32-15,-21 5 8 16,61-10 51-16,-38 6-179 0,6 6-39 0,0 8-29 16,3 0 96-16,-5 4-108 15,23 0 35-15,-29 23-37 0,-2-4 96 16,-6 4 37-16,-5-2 32 0,-8 37 144 16,-32 10-34-16,-24-3 85 0,22-33-170 15,-10-1-26-15,2 2-59 0,-3-4-42 16,2-3-52-16,-42 19-63 0,48-22-96 15,5-9-137-15,9-5-268 0,7-3-399 0,2-4-287 16,6-2-989-16</inkml:trace>
  <inkml:trace contextRef="#ctx0" brushRef="#br0" timeOffset="62587.8811">14848 8773 995 0,'0'0'136'0,"0"0"79"16,0 0 70-16,0 17 15 0,19 0 255 16,-19-3-236-16,0 5 68 0,0 5 89 15,12 4 26-15,-12 7-32 16,25 57 205-16,-16-36-419 0,4 12-53 0,-4 7-15 15,0 7 2-15,4 8 16 0,14 96 194 16,-13-94-248-16,4 0-73 16,-2-12-25-16,2-5-15 15,22 43 18-15,-22-75-57 0,0-4-8 0,1-5 3 0,-6-13-12 16,2 2-22-16,2 10-203 16,-11-20-18-16,-5-4-125 0,-1-1-96 0,0-8-195 15,-36 5-1061-15,-1-5 692 0,17 0 110 16,-3-25 279-16</inkml:trace>
  <inkml:trace contextRef="#ctx0" brushRef="#br0" timeOffset="64950.9311">14734 9743 707 0,'3'0'12'0,"0"0"22"16,-1 0 7-16,0 0 9 0,2 0 16 15,4 0 11-15,-3 0-67 0,4-12-20 0,1 12-13 16,3-8 22-16,1 8-25 0,15-9 38 16,-11 1 24-16,-2 4 49 0,-5 1 81 15,1 3 63-15,1-2 274 0,-9 2-294 16,-3 0 7-16,-1 0 24 0,0 0 49 16,0 0 634-16,0 19-624 15,-22-19-24-15,22 15 214 0,-13-15-317 16,13 0 3-16,0 0-37 0,-13 0 31 0,13 0 169 15,0 0-101-15,-11 0-50 16,11 0-4-16,-11 0 7 0,2 0-84 16,-11 0 101-16,5 0-153 0,0 0-5 15,-5 0-13-15,-2 0-8 0,-46 16 9 16,34-16-20-16,-3 0-1 0,-4 10 15 0,0-10-5 16,-10 10 25-16,-53 3 76 0,59-7-87 15,-8 1 17-15,0 0-13 0,-1-1-3 16,-51 6 58-16,61-3-66 0,-4-4-21 15,-2-2 3-15,3 3-7 0,-5-3 11 16,-52 7 1-16,51-7-22 0,-3-2-19 16,0 1 10-16,-3 2 13 0,-50 6-6 15,55-8 1-15,2 3-7 0,-2 0 8 0,0 1 1 16,2 0 2-16,-42 6-1 0,47-7-2 16,7 2-2-16,-8-5 2 15,8 4-5-15,-25 3 1 0,31-5 6 0,-5 1 10 16,3-2-10-16,-4 4-16 0,5-1 15 15,-29-2-20-15,24 2 52 0,10-2-30 16,1 0 2-16,3 2-2 16,-26 0-18-16,29 1 19 0,-2-3 72 0,0 0-77 15,3 1-3-15,0-1-1 0,-20 4-58 16,23-6 67-16,1 1-1 0,2 1 1 16,3 0-5-16,-7-1 9 0,14-2-9 15,0 1 11-15,-2-2-8 0,3 2-5 16,3-2 8-16,-9 0-16 0,2 0-10 15,2 0 19-15,0 0 3 0,1 0 7 0,-6 0 14 16,10 0-19-16,-2 0 4 0,2 0 6 16,2 0-5-16,0 0-10 0,0 0-66 15,0 0-43-15,0 0-81 0,22 0-123 16,-22 0-209-16,22 0-994 0,-22 0 409 16,21 0-147-16,-9 0 88 0,-12 0 273 15</inkml:trace>
  <inkml:trace contextRef="#ctx0" brushRef="#br0" timeOffset="67132.8529">12126 4759 382 0,'0'0'3'0,"0"-6"-58"16,0-4 52-16,0-1 3 0,0 6 55 15,0-2-39-15,18 2 5 0,-18 0 17 16,0 5 29-16,0 0 137 0,0 0-56 16,0 0 13-16,0 0 19 0,0 0 16 0,0 0 187 15,0 0-227-15,0 0-5 0,0 0-20 16,0 0-18-16,0 0-19 16,0-17-11-16,0 17-54 0,0 0 15 0,0-16-3 15,0 16 18-15,0-11-41 0,0 11 165 16,0-9-94-16,0 9-7 0,0 0 21 15,0 0 34-15,0 0 411 16,0 0-377-16,0 0 207 0,-13 0-190 16,13 0-30-16,0 0-54 0,0 0 85 15,0 0-144-15,-10 0 31 0,10 0-124 16,-10 0 74-16,5 0 22 0,-5 18 23 16,-14-18-37-16,6 20-9 0,-9-20-46 15,-4 0 84-15,-1 17-4 0,-6-6 20 16,-47 3 35-16,40-5-68 0,-4-1-9 15,-1 1-1-15,7-2 9 0,-54 3 19 0,52-2-49 16,5-1-11-16,0-1-1 0,4 0 8 16,11-1-4-16,-22 7 15 0,29-7-44 15,6 2-15-15,3-2 36 0,0-1 2 16,2 4 56-16,6-3-49 0,1-1 2 16,0 1 103-16,0-1-166 0,0 2 57 15,0 5-27-15,20-8 28 0,-20 5-1 16,0 0 9-16,0 2 10 0,0 15 151 15,0-8-43-15,0 0 8 0,0 10-14 16,0-3-29-16,0 1-21 0,0 30 40 16,0-26-61-16,0 2 4 0,0 3 15 15,0 2 32-15,0 38 185 0,21-31-124 16,-21-5 1-16,0 9-8 0,26 3-28 16,-26 4-50-16,38 52-37 0,-26-51-44 15,-1-1 0-15,0 7 0 0,-2-6 0 0,2 49 0 16,-11-49 0-16,7 3 0 0,-4-3 0 15,0 4 0-15,2 2 0 0,1 57 0 16,-5-57 0-16,5-2 0 0,-1-2 0 16,2 3 0-16,6 49 0 0,-4-55 0 15,-2-1 0-15,4 3 0 0,-2-1 0 16,0 4 0-16,5 54 0 0,-8-55 0 0,-1 0 0 16,-3 0 0-16,3-3 0 0,-1 60 0 15,-3-60 0-15,1 3 0 0,2 1 0 16,1 1 0-16,4-3 0 15,14 48 0-15,-6-55 0 0,-2 2 0 0,3-4 0 16,-2-3 0-16,19 43 0 0,-25-43 0 16,1 0 0-16,-5-2 0 0,6 3 0 15,-11-5 0-15,5 46 0 0,-6-45 0 16,0 3 0-16,0-1 0 0,0-1 0 16,0 42 0-16,0-46 0 0,0 4 0 15,0-1 0-15,0-7 0 0,0 0 0 16,0 25 0-16,0-31 0 0,0-2 0 15,19-5 0-15,-19-4 0 0,15 21 0 16,-15-22 0-16,0 1 0 0,0-1 0 0,0-1 0 16,0 1 0-16,20 10 0 0,-20-13 0 15,0-1 0-15,23 9 0 0,-23-8 0 16,10 15 0-16,-10-14 0 0,0 1 0 16,8 1 0-16,-8 0 0 0,0-7 0 15,0 26 0-15,9-14 0 0,-9-4 0 16,0 0 0-16,0-1 0 0,0 15 0 0,-23-18 0 15,23 3 0-15,0-5 0 16,0 3 0-16,0 33 0 0,0-33 0 16,0 11 0-16,0-14 0 15,0 0 0-15,0 0 0 0,0 1 0 0,20-1 0 16,-20 11 0-16,0-11 0 16,0 1 0-16,14-1 0 0,-14-4 0 0,0 16 0 15,0-14 0-15,0 1 0 0,0-4 0 16,0 4 0-16,0-2 0 0,0 6 0 15,0-10 0-15,0 2 0 0,0 2 0 16,0-1 0-16,0 6 0 0,0-8 0 0,0 0 0 16,0 1 0-16,0-2 0 15,0-2 0-15,0 3 0 0,0-5 0 0,0 2 0 16,0 0 0-16,0 5 0 0,0 1 0 16,0-5 0-16,0-1 0 0,0 2 0 15,0-1 0-15,0 1 0 0,0 1 0 16,0 0 0-16,0-2 0 0,0 2 0 15,0-2 0-15,0 1 0 0,0-5 0 16,0 0 0-16,0 0 0 0,0 0 0 16,0 0 0-16,0 0 0 0,0 22 0 15,0-22 0-15,0 0 0 0,0 10 0 16,0-10 0-16,0 11 0 0,0-11 0 16,0 8 0-16,0-8 0 0,0 0 0 15,16 12-18-15,-16-12-96 0,0 0-31 16,0 0-122-16,0 0-64 0,0 0-457 15,0 0 329-15,0 0-153 0,0 0-210 0,0 0-183 16,0-22-161-16,0 22-701 16</inkml:trace>
  <inkml:trace contextRef="#ctx0" brushRef="#br0" timeOffset="68371.518">11450 7610 490 0,'0'0'-5'0,"24"0"11"0,-24 0 26 0,25 0 91 15,-25-14-19-15,0 14 67 0,19 0 25 16,-19 0-38-16,0 0 230 0,0 0-220 15,0 0 3-15,0 0 2 0,0 0 2 16,0 0 173-16,0 0-155 0,0 0 62 16,0 0 45-16,0 0-19 0,0 0 16 15,0 0 215-15,0 0-297 16,0 0-59-16,0 0-70 0,0 0 39 0,0 0-15 16,0 0 159-16,0 0-139 0,0 0 18 15,0 0-15-15,0 0 2 0,0 0 95 16,0 0-145-16,0 0-27 0,0 0-16 15,0 0-18-15,0 0-4 0,0 0-2 0,0 0 22 16,0 0-13-16,-21 0 33 16,21 0 40-16,-17 0 68 0,17 0-120 15,-15 0 25-15,15 0 2 0,-20 0-7 16,7 22 69-16,-22-22 34 0,18 0-80 16,-8 15-31-16,1-15-3 0,-3 14-8 15,-31-14-14-15,31 10-17 0,-8-10 6 0,0 10-4 16,-1-2 14-16,0-8-10 0,-34 8-1 15,27-5-14-15,3-3 34 16,6 7 3-16,-5-4 20 0,-38 1-43 0,37-1-7 16,-3-2-16-16,4 2 58 0,-8 2-58 15,-1-2 8-15,-52 8-8 0,47-5 0 0,-2-2 0 16,4 2 0-16,-6-1 0 0,-51 4 0 16,55-4 0-16,-3-5 0 0,2 5 0 15,-1 2 0-15,-51 2 0 0,60-1 0 16,-3-3 0-16,1 3 0 0,5-1 0 15,2-1 0-15,-34 6 0 16,39-8 0-16,4 3 0 0,2-3 0 0,8-1 0 16,-19 4 0-16,27 1 0 15,2-6 0-15,6 0 0 0,0-2 0 0,4 5 0 16,-2-5 0-16,4 0 0 16,0 0 0-16,0-20 0 15,19 20 0-15,-19 0 0 0,17-14-34 16,0 14-157-16,-17 0-189 0,19-15-284 15,-10 15-257-15,-9-11-375 0,27-9-1684 16,-9 8 1888-16</inkml:trace>
  <inkml:trace contextRef="#ctx0" brushRef="#br0" timeOffset="69320.405">11906 10086 1326 0,'0'-8'107'0,"-23"8"7"0,23 0 301 16,0 0-232-16,0 0 29 0,0 0 8 15,0 0 38-15,-20 0 2 0,20 0 150 16,0 0-247-16,0 0-32 0,0 0 4 16,0 0 0-16,23 0 4 0,8 0-30 15,-15 0-110-15,5 0 6 0,1-18-10 0,-3 18-71 16,11-12-174-16,-21 12-37 16,-9 0-142-16,13 0-155 0,-13 0-211 0,-24 0-605 15</inkml:trace>
  <inkml:trace contextRef="#ctx0" brushRef="#br0" timeOffset="78697.2578">15327 2397 424 0,'0'0'9'0,"0"0"16"0,-19 0-10 16,19 0 45-16,0 0-12 0,0 0 45 15,0 0 34-15,0 0 64 0,0 0-7 16,0 19 167-16,0-19-229 0,0 0-12 16,0 0-15-16,0 0-137 0,0 0 137 15,0 0-35-15,0 0 90 0,0 0-94 16,0 0 58-16,0 0-36 0,-19 0 124 16,19 0-117-16,0 0 1 0,0 25 7 15,0-25 10-15,0 0-5 0,0 0 147 16,0 0-89-16,0 0 60 0,0 0 55 15,0 0-101-15,0 0 103 0,0 0-223 16,0 0 71-16,0 0-13 0,0 0 20 16,0 0-23-16,0 0 114 0,0 0-138 15,0 0 1-15,0 0-37 0,0 0 11 0,0 0 33 16,0 0-22-16,0 0-9 0,0-25-14 16,0 25-167-16,0 0 190 0,0-17 63 15,0 0 32-15,0-30-24 16,0 29-72-16,0-4-7 0,0-4 5 15,-21 1-61-15,21-27 226 0,0 21-208 16,0-2 75-16,0-7-149 0,-18 3 57 16,6-37 12-16,12 22-10 0,-9 15-5 15,9 1 3-15,-11 1-18 0,4 5 36 16,1-31 44-16,1 30-23 0,-1 15-8 16,2-7-3-16,1 1 11 0,-2-11-29 15,5 16 50-15,0 2 20 0,0 2-4 16,0 0 86-16,0 5-84 0,0 0-14 15,0-13-51-15,0 19-17 0,0 2 13 0,0 0-10 16,0 0 2-16,0 0 18 16,0 0 54-16,0 38-104 0,19-38-38 0,-19 0 1 15,0 22-502-15,0-5 141 0,0-17-153 16,0 20-164-16,0-20-155 0,0 9-1314 16,0-9 1329-16,-16 0 258 0</inkml:trace>
  <inkml:trace contextRef="#ctx0" brushRef="#br0" timeOffset="79283.3916">15212 1425 2458 0,'0'0'114'0,"0"0"3"0,-18-26 299 15,18 26-232 1,-15-43 113-16,15 43 39 0,0 0-13 0,0-11-47 15,-10 11-28-15,10 0-203 0,0 0 1 0,0 20 0 16,0-20-13-16,0 0 57 16,-24 20-50-16,24-20 14 0,0 17-13 0,-19-5-12 15,19 16 15-15,-13 2 57 0,13-10-62 16,0 9-18-16,0-9-52 0,0 8-43 16,0-10-63-16,0-18 154 0,18 20 115 15,-18-20 122-15,24 0-269 0,-6 0-23 16,11 0-104-16,-29 35 91 0,26-35 4 15,-13 0-90-15,-2-29 69 0,7 4-26 16,-9 25 59-16,-9-38 13 0,13 38 32 0,-13-27-14 16,0 13-8-16,0-10-11 15,-23 12 20-15,23 3 40 0,0 3 24 0,-19-1-10 16,19 7-9-16,-16 0-135 16,2 0 135-16,1 0 17 0,-3 0-8 0,-4 0 179 15,-14 25-115-15,19-9-53 16,-1-16-11-16,-11 21-68 0,23-21 38 15,4 25-8-15,0-25 1 16,24 42 174-16,-24-42-214 0,36 15-35 0,-16-15-69 16,4 12 20-16,-1-12-18 0,27 0-82 15,-27 0 125-15,-1 0 0 0,-3 0-23 16,-4-20-14-16,14 2-19 0,-22 18 105 16,-2-17 13-16,-4 17-9 0,-1-25-24 0,0 12 87 15,-21-2 102-15,-13 0 34 0,15 3-54 16,-4 3 13-16,0 1 0 0,2 8-15 15,-23-4-110-15,25 4 24 0,0 0-12 16,4 0-158-16,4 26 242 0,2-5-543 16,9-21-16-16,0 0-506 0,0 0-182 15,33 0 76-15,-33 0 311 0</inkml:trace>
  <inkml:trace contextRef="#ctx0" brushRef="#br0" timeOffset="79904.799">14650 541 1037 0,'0'0'93'16,"0"-22"383"-16,0 22-139 0,0 0-1 15,0 0-87-15,0-10 137 0,0 10 449 16,0 0-331-16,-14 0-139 0,14 0-52 16,0 0 297-16,0 0-276 0,0 22-36 15,0-22-18-15,0 41 95 0,0-10-146 16,0-3 11-16,19 33 265 16,-2 27-269-16,-17-40-202 0,16-4-67 15,-16-2 28-15,17 53 7 0,-5-62-7 16,-3-2-12-16,-9-2-39 0,8-9-63 15,-8 12-314-15,3-26 37 0,-3-2-159 16,3-4-79-16,-3 0-258 0,0-21 17 0,-30-12-1123 16,30 10 1223-16,-29-3 88 0,11-1 257 15</inkml:trace>
  <inkml:trace contextRef="#ctx0" brushRef="#br0" timeOffset="80171.2079">14398 808 398 0,'-5'0'68'0,"1"-24"63"0,-1 24 129 16,-3 0 382-16,8 0-460 0,0-11 60 15,0 11-3-15,0 0 452 0,0 0-314 16,24 0 96-16,-24 0 78 0,52 0 371 16,11 0-163-16,-24 0-383 15,5 0-40-15,57 0 76 0,-49 0-339 16,-2 17-20-16,-4-17-54 0,34 0-158 15,-49 0 152-15,-10 0 2 0,-2 0-3 16,6 0-126-16,-14 0-643 16,-9 0 300-16,-2-17-934 0,0 17-352 15,-15 0 148-15,15-25 1094 16</inkml:trace>
  <inkml:trace contextRef="#ctx0" brushRef="#br0" timeOffset="80585.0757">15248 580 2869 0,'0'-3'104'0,"0"3"116"0,17-5 583 16,-17 1-342-16,0 4-43 15,0 0 87-15,0 0 142 0,0 0-336 0,0 0-134 16,0 27 82-16,29-13 231 0,-1 3-330 16,-8 0 29-16,-2 7-41 0,24 32 51 15,-23-35-169-15,5 16-19 0,-4 5-7 16,7-5 5-16,-2 0-1 0,20 24-4 16,-25-35-5-16,5-3-4 15,-7-9 7-15,0-8 3 0,10-6-93 0,-15 0 76 16,0-20-3-16,-4-2 11 0,3-11-11 0,1-41-22 15,-7-20 65 1,-6 44-59-16,0-46-99 0,-17 57 78 16,17 3 29-16,0 7 40 0,-23-15 93 0,23 32-114 15,0 4 2-15,0 2 106 16,0 3-211-16,0 3 36 0,0 0-180 0,0 29 101 16,27-5-839-16,-1-7 223 0,-12-2-389 15,4-15-225-15,20 48-942 0</inkml:trace>
  <inkml:trace contextRef="#ctx0" brushRef="#br0" timeOffset="81801.7635">16139 813 1237 0,'0'0'152'0,"0"-13"193"16,0 13-353-16,0 0 217 0,-20-10 225 15,20 10-37-15,0 0-182 0,-14 0-1 16,14 0 39-16,0 0 245 0,0 0-287 16,0 0-25-16,0 0-257 0,-20 0 252 15,1 0 48-15,19 19 139 0,-29-19-290 16,14 22-2-16,-17 12 177 0,21-12-198 0,11 1-13 15,-13 2-90-15,13-3 74 16,0 2-4-16,0 25-23 0,0-29 21 16,23 1-22-16,-23-2 2 0,16-4-27 15,1-1-26-15,12 4-351 0,-10-12-153 16,1-6-260-16,4 0-328 0,5 0 7 16</inkml:trace>
  <inkml:trace contextRef="#ctx0" brushRef="#br0" timeOffset="82103.6955">16532 724 2187 0,'0'-2'110'15,"-19"-2"163"-15,19 4-82 16,-19 0 74-16,4 0 338 0,15 0-346 15,-9 0-61-15,1 0-61 0,-7 17 286 16,8-17-260-16,-3 0 93 0,0 0-155 16,-15 27 128-16,0-27-99 15,14 28 36-15,2-4-21 0,0 13 35 16,7-16-89-16,2 3-20 0,0 10-10 16,0-2 61-16,29-8-94 0,3 20-81 15,-9-35-143-15,5 6-109 0,4-1-209 16,5-9-320-16,36-5-1504 0,-37-20 1286 15,-4 20 341-15</inkml:trace>
  <inkml:trace contextRef="#ctx0" brushRef="#br0" timeOffset="84695.6099">16387 11607 654 0,'0'0'48'0,"0"0"27"0,0 0 36 16,0 0 176-16,0 0-140 0,0 0-15 15,0-15-12-15,0 15-8 0,0 0-19 16,0 0 75-16,0 0-93 0,0 0 1 16,0 0 23-16,0 0 22 0,0 0 191 15,0 0-146-15,16 0 35 0,-16 0 16 0,0 0 60 16,0-12 55-16,0 12 297 15,0 0-390-15,0 0-70 0,0 0-61 0,0 0-7 16,0 0-10-16,0 0 2 0,0 0-47 16,-13 0 18-16,13 0-21 0,0 0 49 15,0 0-28-15,0 0 4 0,0 0-62 16,0 0-54-16,0 0 41 16,0 0-3-16,0 0 6 0,-18 0 11 15,18 0 4-15,0 0-2 0,0 0-6 16,-19 0-6-16,19 0 1 0,-15 0-19 15,15 0 13-15,-9 0 8 0,9-15 18 16,-8 15-27-16,8 0-5 0,0 0-16 16,0 0 25-16,0 0 21 0,0 0-16 15,0 0 9-15,-19 0-28 0,19 0 20 0,0 0 3 16,0 0 34-16,-10-22-25 0,10 22 9 16,0 0-19-16,0 0-7 0,0 0 42 15,-8 0 13-15,8 0 22 0,0 0 94 16,0 0-76-16,0 0-2 0,0 0 16 15,0 0-14-15,17 0 155 0,-17 0-112 16,0 17 14-16,14-17-34 0,-14 22-5 16,12-8 4-16,0 20 94 0,-5-12-164 15,2-1 28-15,0 6-1 0,0 0 18 0,11 35 163 16,-10-28-146-16,2 1-15 16,-1-4-38-16,-1 9-15 0,3-2-35 0,5 45-2 15,-6-48 0-15,-5-1 0 0,1-1 0 16,-1 4 0-16,2 4 0 0,-7-25 0 15,6-5 0-15,-6-2 0 0,-1-3 0 16,2-2 0-16,-2 1 0 0,-1-4 0 16,0-1 0-16,0 0 0 0,0 0 0 15,0 0 0-15,0-18 0 0,-17 18 0 16,17 0 0-16,0 0 0 0,-18-14 0 16,4 14 0-16,5 0 0 0,-1 0 0 0,-2 0 0 15,-4 0 0-15,-10 0 0 0,6 16 0 16,-3-16 0-16,-4 0 0 15,0 16 0-15,-2-16 0 0,-29 26 0 0,26-16 0 16,3 2 0-16,5-1 0 0,3-1 0 16,-16 10 0-16,24-14 0 0,4 0 0 15,2-1 0-15,7-4 0 0,0-1 0 16,32 0 0-16,-8 0 0 0,7-29 0 16,8 29 0-16,7-30-9 0,68-9-19 15,-49 19-9-15,1-4 11 0,7 2 14 16,1-2-29-16,2 4 35 0,57-14 21 15,-76 20-5-15,-4 4-10 0,-12 3-9 16,-8 5 8-16,3 2 3 0,-34 0 0 16,-2 0-8-16,0 17 2 0,-29-17-56 0,6 15-70 15,-41-1-431-15,31-14 136 0,-2 0-132 16,3 15-134-16,4-15-230 0,-19 0-1299 16,33 0 1119-16,1 0 362 0</inkml:trace>
  <inkml:trace contextRef="#ctx0" brushRef="#br0" timeOffset="85050.003">16372 12719 2348 0,'0'-10'73'0,"0"6"114"0,0 4 135 16,18-1 162-16,-18 1 44 0,36 0 381 0,-36 0-602 15,30 0-56-15,-10 0-39 0,6 0 9 16,29 0 86-16,-25 0-236 15,-3-22-49-15,3 22-5 0,-4-14-21 0,1 14 3 16,11-19-115-16,-23 19-49 0,-4 0-9 16,-6 0-123-16,-2 0-136 0,-3 0-892 15,0 20 541-15,-32-20-56 0,32 18 107 16,-32-18 65-16,12 13 223 0</inkml:trace>
  <inkml:trace contextRef="#ctx0" brushRef="#br0" timeOffset="85214.0573">16410 13055 2930 0,'0'0'127'0,"27"0"150"15,-3 0 208-15,9 0 71 0,1-23 41 16,54 8 334-16,-41 15-577 0,4-15-200 16,-4 15-139-16,-5-15-202 0,23 15-725 15,-45 0 23-15,-7-7-226 0</inkml:trace>
  <inkml:trace contextRef="#ctx0" brushRef="#br0" timeOffset="91016.1623">15878 7010 1290 0,'0'0'73'0,"-19"0"234"0,19 0-67 16,-13 0 6-16,13 0 40 0,0 0 37 16,0 0 51-16,-8 0 466 0,8 0-416 15,0 0-66-15,0 0-93 16,0 0-13-16,0 0 112 0,0 0-178 0,0 0-6 15,22 0 29-15,-22 0 3 0,29-17-39 16,16 17 91-16,-13 0-179 0,7 0 0 16,12-11 2-16,2 11-14 0,75-12 67 15,-55 12-90-15,7-8 11 16,5 4 45-16,5-2-35 0,-2 6 54 16,94-17-75-16,-92 6-12 0,-4 3-48 0,-3-1 54 15,-7 2 4-15,52-18 31 0,-77 19-65 16,-4-2-2-16,-5 5-11 0,-8-2 15 15,-7 1 19-15,19-6 42 0,-36 10-51 16,2 0-15-16,-5 0-10 0,-4 0-1 0,0 0 0 16,-3 0 0-16,0 0 0 15,0 0 0-15,0 0 0 0,0 0 0 16,0 0 0-16,0 0 0 0,-17 0 0 0,17 0 0 16,0 0 0-16,-13 0 0 0,13 0 0 15,0 0 0-15,0 0 0 0,0 0 0 16,-9 0 0-16,9 0 0 0,-4 0 0 0,4 0-68 15,0 0-123-15,0 0-167 16,-3 0-1085-16,3 0 291 0,0 0-302 0,0 0 81 16,0 0 161-16</inkml:trace>
  <inkml:trace contextRef="#ctx0" brushRef="#br0" timeOffset="95184.3608">18099 6879 573 0,'0'0'-5'0,"0"-18"62"16,0 18 13-16,-8 0-73 0,8-12-1 15,0 12-28-15,0 0-38 0,0-13 95 0,0 13-29 16,0-7 33-16,0 7 0 0,0 0 13 15,0-9 12-15,0 9-23 0,0 0-5 16,0 0-2-16,-21 0 27 0,21 0 19 16,0 0 148-16,-17 0-74 0,17 0 49 15,0 0 21-15,0 0 17 0,0 0 11 16,0 0 140-16,0 0-172 0,0 0 55 16,0 0 45-16,0 0 45 0,0 0 253 15,0 0-348-15,0 0-54 0,0 0-19 16,0 0-18-16,0 0-90 0,0 0 114 15,0-17-57-15,0 17 76 0,0 0-81 0,0 0 129 16,14 0 55-16,3 0-144 0,-17 0-47 16,19-10 7-16,-8 10-11 15,0 0-25-15,11-7 1 0,-12 7-56 16,2 0-8-16,-1 0 19 0,3-2 11 0,48-1 81 16,-34 0-133-16,42-1-7 15,-27 0 2-15,3-3 8 0,6 1-25 16,8 0 23-16,81-10-11 0,-68 9 28 0,5-1-18 15,3 1 66-15,-1 3-63 16,-2-5-4-16,68 1-12 0,-77 3 20 0,-5 2 13 16,-4 1 7-16,-5-3-38 0,36-1 62 15,-55 5 40-15,-5-4-93 0,-5 3 1 16,-2 1 4-16,-9-1-60 0,9-1 88 16,-17 3-23-16,-2-2-3 0,-1 1 19 15,-2 0-16-15,0 1 7 0,-2 0-14 16,0 0-8-16,0 0-3 0,0 0 1 15,0 0-14-15,0 0 10 0,-16 0-1 16,16 0 1-16,0 0 1 0,0 0-23 16,0 0-7-16,0 0-92 0,0 0-67 15,0 0-176-15,0 0-173 0,0 0-167 16,0 0-1563-16,0 0 863 0,0 0 218 0,0-18 455 16</inkml:trace>
  <inkml:trace contextRef="#ctx0" brushRef="#br0" timeOffset="96948.0039">19821 6624 992 0,'0'0'185'15,"0"0"-5"-15,-5-6 29 16,5 6-36-16,0 0-28 0,0 0 25 0,0 0 156 15,0 0-179-15,0 0-65 0,0 0-22 16,0 0-13-16,0 0 10 0,0 0 77 16,-17 0-30-16,17 0 31 0,0 0 75 15,0 0 35-15,0 0 326 0,0 0-351 16,0 0-7-16,0 0-89 0,0 0 36 16,0 20-28-16,0-20 58 0,0 16-102 15,0-16-5-15,0 17 5 0,0-17 20 16,0 33 105-16,0-9 25 15,0 5-41-15,0-12-67 0,0 4 12 0,0 4 43 16,20 0-13-16,-20 9-11 16,42 75 359-16,-14-23-243 0,-13-43-206 15,-1 3 50-15,1-2-45 0,-1 2-17 16,1 7-8-16,16 54-51 0,-17-55 0 16,-2 5 0-16,1 3 0 0,0 1 0 15,10 61 0-15,-14-66 0 0,1 1 0 16,-4-4 0-16,2-3 0 0,0-3 0 15,4 32 0-15,-7-45 0 0,-1-2 0 16,-2-3 0-16,4-3 0 0,-1 17 0 0,-2-28 0 16,-3-1 0-16,0-11 0 15,0 8 0-15,0-7 0 0,0 3 0 0,0-7 0 16,0 0 0-16,0 0 0 16,0 0 0-16,0 0 0 0,0 0 0 0,0 0 0 15,0 0 0-15,0 0 0 0,0 0 0 16,0 0 0-16,0 0 0 0,0 0 0 15,0 0 0-15,0 0 0 0,0 0 0 16,0 0 0-16,0 0 0 0,0 0 0 16,0 0 0-16,0 0 0 0,0 0 0 15,28 0 0-15,-28 0 0 0,38 0 0 16,-12 0 0-16,45 0 0 0,-29 0 0 16,5 0 0-16,-2-19 0 0,3 19 0 0,-5 0 0 15,39 0 0-15,-47 0 0 0,-7 0 0 16,-3 0 0-16,-6 0 0 15,4 17 0-15,-18-17 0 0,-4 14 0 0,-1-14 0 16,0 0 0-16,-26 15 0 0,-18-1 0 16,14-4 0-16,-5-1 0 0,-6 4 0 15,-7 1 0-15,-51 20 0 16,46-15 0-16,-3 6 0 0,3 0 0 0,2-5 0 16,5 6 0-16,-25 28 0 0,43-29 0 15,6-4 0-15,10-1 0 0,7-6 0 16,5 18 0-16,0-26 0 0,39-3 0 15,-17 0 0-15,12-3 0 0,4 0 0 0,45 0 0 16,-37-18 0-16,-2 18 0 0,-3-17 0 16,-1 17 0-16,18-14 0 15,-38 14 0-15,-2-14 0 0,-6 14 0 0,-6 0 0 16,-6 0 0-16,0 0 0 0,0 0 0 16,-23 0 0-16,23 19 0 0,-29-19 0 15,0 19 0-15,29-19 0 0,-23 13 0 16,23-13 0-16,-19 0 0 0,19 0 0 0,0 20 0 15,-10-20 0-15,10 25 0 0,0-25 0 16,0 32 0-16,20 8 0 0,-20-15 0 16,22 4 0-16,-7 1 0 0,-15 6 0 15,14 2 0-15,0 42 0 0,-14-34 0 16,12 0 0-16,-5 3 0 16,-7-4 0-16,18 48 0 0,-12-52 0 15,-1 5 0-15,2-5 0 0,-4 0 0 0,0-1 0 16,3 29 0-16,-4-38 0 15,0-1 0-15,2-2 0 0,-2-2 0 0,10 14 0 16,-6-19 0-16,1-4 0 0,0 0 0 16,6-2 0-16,-6-3 0 0,11 5 0 15,-13-12 0-15,-1-2 0 0,1-1 0 16,-1-2 0-16,-1 0-295 0,-2 0-173 16,-1-25-378-16,0 25-413 0,0-22-385 0,0 22 65 15</inkml:trace>
  <inkml:trace contextRef="#ctx0" brushRef="#br1" timeOffset="107377.9705">9307 7875 1047 0,'0'0'76'0,"0"0"62"0,0 0 271 16,0 0-227-16,0-19-11 0,0 19-8 16,0 0-10-16,0 0 13 0,0-10 149 15,0 10-173-15,0 0 16 0,0 0-16 16,0 0 32-16,0 0 265 0,0 0-195 16,0 0 13-16,0 0-25 0,0 0-4 0,0 0-46 15,0 0 115-15,0 0-199 0,0-19-1 16,0 19 7-16,0 0-6 0,0-15 54 15,0-2-143-15,0 6 16 16,0 0-13-16,0-4-5 0,0 2-18 0,0-17 10 16,18 18 4-16,-18-5 2 0,0 2-12 15,18 1 1-15,-1-18-1 16,-17 17 12-16,17 4-4 0,-6-5 0 16,5 3-41-16,7-8 39 0,-9 5 27 15,-6 13-27-15,7-6 27 0,-11 9 51 16,1 0-71-16,0 0-6 0,0 0-6 15,1 0-40-15,-6 19 41 0,0-19-9 16,0 18 18-16,20-3-7 0,-20 18 9 16,17-14-4-16,-17 3 3 0,16-1-5 0,-16 1 5 15,0 0-2-15,16 24-6 16,-4-21-7-16,-12 3-83 0,11-3 106 0,-5-1 12 16,6 22 54-16,-5-24-78 0,2-1-40 15,1 1 49 1,-1-3 6-16,3 0-18 0,14 21-50 0,-14-28 62 0,2 5-13 15,0 1-25-15,-1 2 139 0,8 8-108 16,-9-15-10-16,-1-3-7 0,4 6 0 16,-2-5 14-16,-4-1-2 0,23 3-24 15,-18-6 15-15,0-3 5 0,-3 4 8 16,-1-4 24-16,20-2-39 0,-15-2 12 16,-6 0-9-16,6 0 44 0,-4 0-34 15,5 0 11-15,10-18-45 0,-15 18 13 0,-2 0 1 16,1-16 7-16,-1 16-2 0,9-13-37 15,-12-4 28-15,-1 7-1 0,-2-2 23 16,1-4-29-16,-1 0-1 0,-3-21-26 16,0 16 46-16,0 0-2 0,0-2 9 15,0 1 5-15,0-21-19 0,-22 21 10 16,22 3 3-16,0-3 52 0,0 3-76 16,-24-3 29-16,24-14-46 0,0 14 46 0,0 0-14 15,-23 1 9-15,23 1-5 16,0-22-41-16,0 23 11 0,0-3 29 0,0 4 4 15,0 3 32-15,0 1-19 0,21-15-11 16,-21 10-2-16,21 3 12 16,-21 2 1-16,20 0-10 0,-1-14 5 0,-19 19 4 15,16-3 0-15,-8 9-12 0,-8-2 3 16,12 2-4-16,-2 2 15 0,0 1-108 16,-3 0 107-16,-1 22-1 0,3-22-4 15,12 40 107-15,-11-24-130 0,0 1 33 16,-3-2-10-16,1 3 2 0,1-3 25 0,11 18-51 15,-11-16 30-15,1 1-20 16,0 3 86-16,-1-2-70 0,13 18-1 16,-13-20-68-16,2 6 51 0,-2-2 18 0,1-2-19 15,-2 0 23-15,6 22-9 0,-11-21 16 16,-3 1-36-16,0-4 4 0,0 0-4 16,0 19 2-16,0-21 19 0,0 3-16 15,0-1 25-15,21 1-8 0,-21-1-6 16,16 11 20-16,-16-14 11 0,16-1-25 15,-6-5 0-15,1 2-98 0,9 2 69 16,-13-3 35-16,4-2 148 0,-3 0-158 16,2-2 5-16,0 3 5 0,8 8-58 15,-8-15 53-15,1 3 0 0,-2-4-5 16,6 1-10-16,4 0 15 0,-11-1 8 16,1 0 3-16,0 0-16 0,0 0 1 0,-2 0-14 15,7-21-17-15,-5 3 34 0,4 18-4 16,-6-24 8-16,-2 10-4 0,9-19-80 15,-10 16 62-15,-1-5 16 0,0 3-85 16,-3-1 139-16,2-1-55 0,2-18 104 16,-3 13-100-16,4 5 25 0,-4 1-26 15,0 0-10-15,0-26 24 0,2 25-4 16,-3-2-10-16,0 4 1 0,0-7-2 0,0-1 11 16,-22-25-1-16,22 24-8 15,0 1 3-15,0 1-3 0,0 4-13 0,0-22 18 16,0 26-5-16,0 5-1 0,0-3-4 15,0 3 2-15,0 1-63 0,0-9 83 16,14 13-30-16,-14 3 130 0,0-3-98 16,10 4-15-16,0 0 28 15,-10 4-35-15,11 0 8 0,-4 0-31 0,1 0 26 16,2 0 1-16,6 0 20 0,-4 23-17 16,1-23-3-16,1 19 8 0,0-19-8 15,6 23 8-15,-5-1-3 0,8-11 3 16,-14 2-59-16,2-2 62 0,0 1-9 15,11 14 78-15,-12-15-80 0,-4 1 30 0,-6 1-34 16,0-4 2-16,0 15-24 16,19-9-9-16,-19-4 39 0,0 5-6 0,0 0 5 15,0-4 25-15,0 22-21 0,0-16-12 16,0-2 5-16,0 6-28 0,0-3 36 16,0 24-3-16,0-23 3 0,0-3-23 15,0 2 24-15,0-3-21 0,0-1 30 0,0 12 8 16,0-17-18-16,28-2-11 15,-28 4-20-15,22 0 36 0,-2 7 0 16,6-9-5-16,-15-1 17 0,3-1-9 16,-1 4 9-16,-1-7-8 0,15 9-118 15,-14-10 101-15,1-1 6 0,-3 2 147 16,1-5-149-16,13 0 1 0,-17 0-74 16,-3-22 69-16,5 22-3 0,-1 0 2 0,2-22 2 15,12 6-21-15,-14 16 16 16,2-15-2-16,5 4 25 0,-8 1-6 0,14-12 2 15,-17 12-8-15,2 0 34 0,0 2-3 16,-2-4-8-16,0 3 22 0,1-12-17 0,-6 7-10 16,2-1 21-16,-1-5-15 15,2-3 26-15,-1-27 21 0,2 23-73 0,-2 1 23 16,0-3 5-16,1 4 46 16,-1 1 19-16,2-5 133 0,-1 17-145 0,-3 3-20 15,0 7-38-15,0 2-30 0,0 0-140 16,0 0-57-16,0 0-221 0,0 0-4 15,-14 0-314-15,14 0-210 0,0 18-1346 16,0-18 1440-16</inkml:trace>
  <inkml:trace contextRef="#ctx0" brushRef="#br1" timeOffset="111595.4933">1453 5638 1174 0,'-7'0'52'0,"-5"0"50"16,4 19 53-16,-1-19 37 0,-5 0 104 15,7 0-209-15,5 0-31 0,2 0-19 16,0 0-8-16,0 18 8 0,25-18-20 15,-25 0 23-15,24 0 10 0,-24 0 10 16,27 15 19-16,25-6 85 0,-9-9-93 16,-22 11 2-16,19-2 0 0,2 1 13 15,13 2 25-15,45 8-5 0,-39-10-108 16,3 1-12-16,6-2 15 0,10-4 8 16,98-2-29-16,-80-3 20 0,10 0-9 0,7 0 28 15,9-34-13-15,11 34-3 16,141-19 34-16,-128 2-37 0,4 17 2 0,6-17 2 15,10 6-19-15,-4 11 15 0,176-21 1 16,-160 4-1-16,9 3-4 0,-3-3 6 16,2 0 2-16,185-15-15 0,-191 12-9 15,7 0 9-15,-5 2 7 0,-2-3 5 16,-2 1-1-16,167-21 1 0,-184 22-1 16,-6 4-15-16,-12-1-64 0,-10 5-38 15,-17 3-139-15,76-5-650 0,-113 12 328 16,-16 1 52-16,-14 0 167 0</inkml:trace>
  <inkml:trace contextRef="#ctx0" brushRef="#br1" timeOffset="113286.0626">1459 5661 1781 0,'0'0'89'0,"0"0"18"16,0 0 40-16,0 0 25 0,0 0 3 16,0-16 21-16,0-5 230 0,0 21-198 15,0-16-20-15,0 16-26 0,-20-11-5 16,20-7 92-16,0 6-166 0,0-1-21 0,0-3-7 16,0-2 9-16,0-3-24 15,0-30 35-15,0 22-91 0,0-2 7 0,20 2-30 16,-20-2-4-16,0-32 3 0,0 33 21 15,0-4 18-15,11 1-16 16,-11-1-58-16,0-4 63 0,22-29 19 0,-15 33 56 16,5-4-94-16,1 5 3 0,1-5 80 15,-1 0-110-15,21-22 45 0,-18 27-89 0,1 3 90 16,1 5-4-16,-3-1 0 16,13-13-6-16,-14 20 6 0,-1-1-2 15,-9 6-6-15,9 2 11 0,1-1-4 16,24-1 12-16,-19 9-24 0,0 3 43 15,-3 2-8-15,16 0-2 0,10 19 19 0,-21-19-38 16,-5 23-3-16,4-5 8 0,1 2-20 16,1 1 55-16,30 33 42 15,-31-30-46-15,2 1-64 0,-3 3-33 0,0-1 58 16,1 2 4-16,9 34-5 0,-14-37 8 16,0 8-1-16,-1 1 21 0,-2-1 28 15,10 29-49-15,-10-35 15 0,-2-3-19 16,2 1 4-16,-4 2 8 0,2-1-23 15,9 21 38-15,-10-23-15 0,-7-1 17 16,-1 3-15-16,3-1 21 0,5 18 4 16,-10-21-40-16,6 0 13 0,0-2 14 15,4-1 10-15,0-1 14 0,-6 15-42 16,3-17 29-16,-1 7 2 0,-6-12 25 16,0 5 34-16,0 3 4 0,0-8-54 15,0-6-4-15,0 0 17 0,0-6-60 0,0 0-3 16,0 0-13-16,0 0 57 0,0 0 21 15,0 17 5-15,0-17-26 0,0 0 69 16,0 17-75-16,0-17 8 0,0 14 15 16,0-5 8-16,0-1 11 0,0 12 47 15,0-13-68-15,0 1-25 0,23-2-16 16,-23-2 9-16,0 7-11 0,0-8 5 16,0-2-18-16,0 4 7 0,0-2-1 0,0-3-2 15,0 0 27-15,0 0-48 0,0 0 30 16,0 0-2-16,0 17 1 0,0-3 66 15,0-14-66-15,0 0-10 16,0 0-18-16,0 17 15 0,0-17 7 0,0 0 2 16,0 10-13-16,0-10 2 0,27 0 1 15,-27 0-3-15,0 5 12 0,0-5-15 16,0 0 0-16,0 0-3 0,0 0 6 16,0 0-1-16,0 0 22 0,0 0-3 15,0 0-36-15,0 0 7 0,0 0 10 16,0 17 2-16,0-17-15 0,0 0 12 15,0 0-16-15,0 11 4 0,0-11-59 0,0 0-251 16,0 0-5-16,0 0-63 0,0-18-123 16,0 18-244-16,-37-22-990 0,37 22 723 15,0-20 205-15,-14 20 257 0</inkml:trace>
  <inkml:trace contextRef="#ctx0" brushRef="#br1" timeOffset="115176.6483">2534 5857 1196 0,'0'0'63'16,"0"0"28"-16,0 0-10 0,0 0 43 15,0 0-6-15,0 0-30 0,21 0 93 16,-21 8-133-16,0-8 33 0,0 6 2 16,0 1-4-16,0 10 92 0,0 0-92 15,0 0 27-15,0 4 17 0,0 4-3 16,26 7 32-16,6 46 86 0,-10-27-126 0,2 2-63 16,2 9-11-16,3 4-21 15,2 5-3-15,36 70 4 0,-34-75 24 16,-1-4-45-16,2-3 6 0,-4-4 1 0,27 35 8 15,-32-48 23-15,1-1 23 0,-2-3 15 16,1 1-3-16,-4-6-2 0,23 26 5 16,-23-32-49-16,3-6-12 0,-1-1-6 15,4-6 3-15,-1-3 4 0,26 3-18 16,-20-13 7-16,-1-1-27 0,-2 0 20 16,0 0 4-16,30-24-36 0,-28 24 52 15,-4-24-58-15,-3 7 14 0,-1-5-20 16,0 1-51-16,11-28-8 0,-17 18 72 15,-5 0 17-15,-2-1 10 0,0 0 23 16,-4-3-16-16,2-36 21 0,-7 34-3 0,0-4 5 16,-1 2 8-16,0-5 30 0,-19-42 16 15,19 41-36-15,0-5-40 0,-21-3 27 16,21-2 5-16,-16-1-5 0,-4-58 60 16,20 59-24-16,0 6 19 0,-12 3 23 15,12 5 43-15,0 5 4 0,0-15 136 16,0 27-175-16,0 7 0 0,0 2-28 15,0 3-22-15,0-2 5 0,0 10-45 16,0 1-2-16,0 3-15 0,0 0 16 16,0 0-18-16,0 0 44 0,0 17-140 0,0-17-165 15,0 23-304-15,0-23-187 16,0 23-1355-16,0-4 1282 0,0-19 264 16</inkml:trace>
  <inkml:trace contextRef="#ctx0" brushRef="#br1" timeOffset="128281.9761">9181 7454 1374 0,'0'0'77'0,"18"0"23"0,-18 0 21 16,0 19 189-16,0-19-191 0,0 0 1 15,0 15-60-15,21-15 20 0,-21 11 14 16,15-3-74-16,-15-8-2 15,15 8 3-15,-15-4 43 0,0-4-29 0,13 6 31 16,-13-4-69-16,8-2 39 0,-8 1 11 16,0-1 9-16,0 0-9 0,0 0-3 15,0-18-33-15,0 18-5 0,0-17 2 16,0 17-25-16,-17-23-19 0,0-1 32 0,17 10 12 16,-13 2-6-16,13-1 3 0,-18 1-5 15,18-6 10-15,0 11-40 0,0-2 32 16,0 5 14-16,0-2-9 0,20-2 74 15,0 5-78-15,-20-1 6 0,24 4-26 16,-10 0 31-16,-2 0-6 0,10 0 40 16,-13 0-33-16,2 0 10 0,-11 0-5 15,10 0 44-15,-2 15 172 0,-5-15-87 16,-3 15 39-16,2-15 26 0,-1 19 32 16,4-11-1-16,-5 14 87 0,0-9-204 15,0 2-2-15,0-1 44 0,0-1-24 16,0 9-5-16,0-10-124 0,0-4-53 15,0 1 40-15,0-2-12 0,0-2 10 16,25 0-96-16,3-4-56 0,-11-1-56 0,-2 0-228 16,1 0-203-16,-5 0-1288 15,4-19 1005-15,-15 19 279 0</inkml:trace>
  <inkml:trace contextRef="#ctx0" brushRef="#br1" timeOffset="137342.5545">13787 5186 554 0,'-16'0'-19'0,"16"0"-13"15,-18 0-22-15,18 0-56 0,-13 0-10 16</inkml:trace>
  <inkml:trace contextRef="#ctx0" brushRef="#br1" timeOffset="147740.4714">6773 12337 1147 0,'0'-14'46'16,"0"2"67"-16,0 1 58 0,0-11 226 15,0 15-223-15,0 0-3 16,0-9 249-16,0 15-344 0,0-2 11 15,0 3 33-15,0 0 55 0,0 31 333 16,0-13-229-16,0 7 23 0,0 11-29 16,0 14-22-16,0 84 145 0,0-45-293 15,-15 21-17-15,15 12-14 0,0 23 76 16,-13 10 4-16,0 166 177 0,0-158-212 0,-1-5-8 16,5-13 2-16,-9-12-47 0,-11 75-50 15,18-121-107-15,2-15-63 16,4-17-114-16,2-8-143 0,1-13-399 0,2 9-1377 15,0-34 1021-15,0-9 435 16</inkml:trace>
  <inkml:trace contextRef="#ctx0" brushRef="#br1" timeOffset="149071.911">6749 13677 1116 0,'0'0'64'0,"0"0"85"15,0 0 371-15,0 0-232 0,0 0 5 16,0 22 22-16,0-22 57 16,0 0 44-16,0 13 397 0,0-13-493 0,0 11-49 15,22-11-80-15,-22 10-26 16,24-1 82-16,-24-4-110 0,36 5 39 0,-14-3 27 15,7 3 3-15,-1 0 13 16,40 14 199-16,-29-7-215 0,1 1-25 0,2 1 2 16,1 4 17-16,46 25 147 0,-46-20-243 15,6 0-47-15,1 1-26 0,0 0-21 16,-2 3-7-16,52 23 0 0,-52-26 0 16,0-1 0-16,-6-3 0 0,-1-3 0 0,37 15 0 15,-46-25 0-15,-2 2 0 16,1-4 0-16,-6-5 0 0,-1 5 0 0,7 2 0 15,-21-9 0-15,0 0 0 0,-5 0 0 16,-3 7 0-16,1-9 0 0,-3-1 0 16,0 0 0-16,0 0 0 0,0 0 0 15,0 0 0-15,-28 0 0 0,28 0 0 16,-19 0 0-16,19 0 0 0,0 0 0 0,-14 0 0 16,14 0 0-16,0 0 0 15,0 0 0-15,0 0 0 0,0 0 0 16,0 0 0-16,0 0 0 0,0 0 0 15,0 0 0-15,0 0 0 0,0 0 0 16,0 0 0-16,0 0 0 0,0 0 0 0,0 0 0 16,0-16 0-16,-17 4 0 0,17 12 0 15,-16-15 0-15,16-1 0 16,-12 9 0-16,-3-10 0 0,15 6 0 0,-17 0 0 16,8-1 0-16,-1-4 0 0,3 5 0 15,-12-30 0-15,7 18 0 0,2 0 0 16,-1 0 0-16,1-2 0 0,-10-17 0 15,11 26 0-15,2-3 0 0,1 4 0 16,0 1 0-16,0 4 0 0,-1-2 0 0,4 7 0 16,3-1 0-16,-2 5 0 15,2 1 0-15,0 0 0 0,0 0 0 16,0 0 0-16,0 24 0 0,26-24 0 0,-26 26 0 16,42 3 0-16,-18-14 0 15,-6 4 0-15,0 0 0 0,4-1 0 0,19 16 0 16,-22-16 0-16,10-2 0 0,-9 0 0 15,2 1 0-15,1-2 0 0,12 18 0 16,-20-23 0-16,0 2 0 0,-11-5 0 16,7 1 0-16,0 4 0 0,-6-12 0 15,0 0 0-15,-3 0 0 0,0 0 0 16,-2 0 0-16,0 17 0 0,0-17 0 16,0 16 0-16,0-16 0 0,0 0 0 15,-16 0 0-15,16 0 0 0,-17 0 0 0,17 18 0 16,-19-18 0-16,-9 0 0 0,-25 16 0 15,18-5 0 1,15-11 0-16,1 15 0 16,-3-7 0-16,1-1 0 0,-16 12 0 0,21-6 0 15,-1-3 0-15,4-3 0 0,4 0 0 16,-3 6 0-16,2-9 0 0,8-1 0 16,0-3 0-16,2 0 0 0,0 0 0 15,0 0 0-15,0 0 0 0,0 0 0 0,0 0 0 16,21 0 0-16,-21-17 0 15,0 17 0-15,14-29 0 0,-14 12 0 16,0-7 0-16,14 2 0 0,-14-32 0 0,0 25 0 16,0 5 0-16,0 4-13 0,0-3-68 15,0-2-315-15,0 25 44 0,-22-4-133 16,22 4-141-16,0 0-382 0,-19 23-1637 16,19-23 579-16</inkml:trace>
  <inkml:trace contextRef="#ctx0" brushRef="#br1" timeOffset="149870.2989">6836 12908 1310 0,'0'-10'142'0,"-16"5"101"15,16 0 80-15,0 2 1 0,-11 1 344 16,2 2-320-16,9 0 28 0,0 0-66 16,-7 0 67-16,7 0-57 0,0 16 301 15,0-16-382-15,0 0 38 0,26 0 9 16,-9 0-6-16,34-45 174 16,-12 20-302-16,6-10-67 0,13-4 12 15,9-9 0-15,8-8-23 0,97-58 40 16,-86 57-86-16,-4 3-13 0,2 7-17 0,-11 3 8 15,33-16-15-15,-71 40-2 0,-15 5-23 16,0 5 0-16,-10 2-5 0,-10 4-21 16,0 4 33-16,-26 0 22 0,26 0 13 15,-38 20-13-15,15-20 5 0,-24 22 7 16,22-1-41-16,8-21-27 0,5 15-16 0,12-15-63 16,-15 0-28-16,15 11-289 0,0-11 169 15,0 0-34-15,22 0-64 0,-22 0-186 16,20 0-938-16,-20 0 663 0,0 0 26 15,19 0 165-15,-19 0 96 0</inkml:trace>
  <inkml:trace contextRef="#ctx0" brushRef="#br1" timeOffset="150324.9834">7852 12264 1689 0,'0'0'99'16,"0"0"98"-16,0 0 415 0,0 0-250 16,0 0 5-16,0 0 83 0,0 0 50 15,0 0-44-15,0 0 287 0,0 0-475 16,0 0-14-16,0-17-43 0,0 17 7 16,0-34-29-16,13-28 107 0,-13 26-186 15,0-6-32-15,0-6-12 0,23-12-6 16,-7-71 35-16,-16 62-71 0,26-12 7 0,-26-6-30 15,0-10 2-15,0-2-4 16,0-95-23-16,0 97 15 0,-19 9-1 0,19 9 14 16,0 9 7-16,-20-32-13 15,20 66-1-15,0 7-16 0,-13 9-18 0,13 8-34 16,0 3-113-16,-13 2-622 0,-2 7 192 16,7 0-338-16,-1 34-325 0,0-14-70 15</inkml:trace>
  <inkml:trace contextRef="#ctx0" brushRef="#br1" timeOffset="151068.6777">6748 13089 707 0,'1'0'139'15,"-1"0"62"-15,0 15 107 0,0-15 43 16,0 0-43-16,0 0 301 0,0 12-332 15,0-12 83-15,0 0-26 0,0 0 63 0,0 0-21 16,0 0 290-16,0 0-365 0,-13 0 43 16,13 0-31-16,0 0-12 15,-25 0 131-15,12 0-276 0,-9 0-2 0,-2-15-7 16,-8 15 1-16,-5 0 9 0,-45 0 181 16,33 0-173-16,-4 0-50 0,-7-17-51 15,-7 17-41-15,-73 0-23 0,58-16 0 16,-7 16 0-16,-4-15 0 0,-5 15 0 15,2-17 0-15,-88-5 0 0,92 10 0 16,13 2 0-16,6 2 0 0,9 4 0 16,-41-5 0-16,64 6 0 0,7 3 0 15,0 0-34-15,9 0-101 0,4 0-125 16,-2 0-789-16,16 0 293 0,6 0-345 16,0 0-396-16,1 0 95 0</inkml:trace>
  <inkml:trace contextRef="#ctx0" brushRef="#br1" timeOffset="151939.496">8103 14308 1749 0,'8'-7'65'0,"-8"2"81"0,0-7 279 16,0 10-245-16,0-5-21 15,0 7 12-15,-20 0 41 0,20 0 194 0,0 0-263 16,0 0 5-16,0-20 56 0,0 20 104 16,0 0 58-16,17 27 436 0,-17-5-444 15,24 12 17-15,-3 8-19 0,-3 6 28 16,4 11-11-16,18 88 231 0,-13-59-430 15,-1 11-91-15,4 6-83 0,-10 3 0 0,18 106 0 16,-18-113 0-16,-13-2 0 0,-5-10 0 16,-2-9 0-16,0 0 0 0,-28 35-35 15,28-65-168-15,-28-12-131 0,28-5-301 16,-26-9-311-16,-4-9-1870 0,12-15 1403 16,3-30 346-16</inkml:trace>
  <inkml:trace contextRef="#ctx0" brushRef="#br1" timeOffset="160550.1572">3008 14522 1218 0,'0'0'85'0,"0"0"39"15,0 0 25-15,21 0-53 0,-21 0 32 16,0 0 165-16,28 19-102 0,-14-19-19 15,9 0-2-15,9 0 8 0,6 20 28 16,76-20 177-16,-41 14-192 0,11-14 5 16,12 0-20-16,12 0-26 0,126 0 17 15,-117-22-157-15,11 22-4 0,-2-15-32 16,-4 15 44-16,-4-17-14 0,84 1-11 16,-104 16-8-16,-14 0 12 0,-10 0 13 15,-9 0 17-15,40-8 115 0,-28 8 97 16,-28 0 47-16,-33 0-179 0,-4 15 17 15,-4-15-96-15,-1 0 32 16,-3 0-40-16,-4 0 44 0,0 0-74 16,0 0-28-16,0 0-80 0,0 0-137 0,0 0-745 15,0 0 281-15,0 0-212 0,0 0 45 16,0 0 150-16</inkml:trace>
  <inkml:trace contextRef="#ctx0" brushRef="#br1" timeOffset="166956.565">5290 14519 1337 0,'-16'0'55'0,"16"0"49"0,0-7 50 0,0 7 36 16,0 0-16-16,0 0 127 0,0 0-137 16,0 0-28-16,0 0 0 0,-8 0 32 15,8 0 181-15,0 0-150 0,0 0-4 16,0 0-9-16,0 0 31 0,0 0-10 16,0 0 176-16,0 0-222 0,0 0-5 15,0 0-40-15,0-19-10 0,0 19 2 16,0 0-60-16,0-14-9 0,0 14-15 15,-23-14 24-15,23 14-15 16,-20-26 97-16,0 17-110 0,6-1-85 0,-1 0 23 16,1-4 41-16,-15-18 126 0,12 18-131 15,2-3 15-15,2 2 2 0,-2-2-38 16,4 3 30-16,-6-6 10 0,8 11-17 16,2 6 15-16,0-2 9 0,1 2-1 0,3 1 21 15,2 2-22-15,-4 0-10 0,5 0-7 16,0 0 20-16,0 0-30 0,0 22 65 15,21-22-29-15,-21 22 28 0,22-7 13 16,-4-3-47-16,24 12 149 0,-17-10-94 16,1-1 34-16,4-13-76 0,2 20-7 15,1-16-38-15,24 17 19 0,-29-11-6 0,-3-1 10 16,-3-3-16-16,-1 3 4 16,11 9-2-16,-19-11 15 0,-1 2-3 0,-5-4-2 15,2 0 1-15,-4 2 9 16,-5 3 13-16,0-5-21 0,0 0-84 0,0 1 75 15,-20 0 7-15,-4 11 76 0,24-8-82 16,-31 4-33-16,12 2 22 16,-8-1-8-16,5 5 13 0,-26 23 14 0,20-21-10 15,3 1 5-15,0 3-25 0,-2-3 68 16,-24 21-57-16,34-26 12 0,0-3-18 16,8 2 0-16,1-6 13 0,-1-1 0 15,7-1 18-15,2-5-11 0,0-3-7 16,0 2-1-16,0-2-1 0,0 0 15 15,0-24-6-15,19-15-36 0,-19 19 14 16,0 1-6-16,0-6-25 16,0-5-4-16,0-4-3 0,0-46-59 0,0 34 92 15,0 5 56-15,-17-5-48 0,17 7-4 16,-12-26-116-16,-4 47 3 0,16 8-73 16,-21 10-157-16,6 0-282 0,3 25-186 15,-26 25-1457-15,17-20 1449 0</inkml:trace>
  <inkml:trace contextRef="#ctx0" brushRef="#br1" timeOffset="176872.3804">9180 11410 1062 0,'0'0'56'0,"0"9"34"16,0-9 44-16,0 13 36 0,0-6 2 16,0 8 141-16,0-2-131 0,0 3 7 15,19 9 22-15,-19 3 24 0,16 11-60 16,2 62 163-16,-18-29-203 0,24 13-9 16,-12 12-47-16,-1 14-37 0,7 149 70 15,-11-115-98-15,-1 7 6 0,-2 5-18 16,-2 6-41-16,-2 3 26 0,0 149 25 0,0-163 33 15,0-5 48-15,-23-6 20 16,23-5-7-16,-19 114 130 0,-1-138-154 16,20 1 30-16,-24-8 0 0,12-3-41 15,12-2 40-15,-10 59-53 0,10-84-68 16,0-8-59-16,0-9 60 0,28-5 90 0,-1 25-89 16,-27-43-4-16,18-4-156 0,-18-7 52 15,18-7-90-15,-18-2-134 0,12-5-491 16,-12-9 323-16,0-1-89 0,0 0-30 15,0-29-24-15,-19 29 161 0</inkml:trace>
  <inkml:trace contextRef="#ctx0" brushRef="#br1" timeOffset="177624.101">9237 15102 797 0,'0'0'26'16,"-7"0"51"-16,-3 0 175 15,8 0-82-15,1 0-31 0,1 0-44 0,0 0 33 16,0 0 9-16,0 0-68 0,0 0-15 15,0 0-18-15,0 0 1 0,0 0-33 16,0 0 68-16,0 0-38 0,0 0 15 16,0 0 12-16,0 0 0 0,19 0 34 15,-19 16 125-15,0-16-98 0,0 0-8 16,0 28 24-16,0-28 14 0,0 35 137 16,0-24-140-16,0 5-17 0,0 4 7 15,0-1 51-15,0-4-100 0,0 23 20 0,0-12-51 16,0-5-31-16,0-5-19 15,0-7 14-15,0 6-65 16,17-10 51-16,-17-2-9 0,0-3-4 0,12 0 2 16,-12 0 6-16,10-18-22 0,-3 18-11 0,-7-23-14 15,0 3-4-15,0-2-42 0,0-6 26 16,-24-37-61-16,24 29 48 0,-25-6 46 16,3 4-9-16,6-2 19 0,-29-25 64 15,-20-8 30 1,38 47 77-16,16 24-98 15,5-1-22-15,1 2 18 0,3 0-23 0,0 1-43 16,2 0 21-16,0 0-3 0,0 0 107 16,0 0-108-16,20 28-2 0,-20-28-47 15,0 0 53-15,17 23-7 0,-17-23 8 0,18 0-1 16,-5 14 2-16,5-14-16 0,-18 0 4 16,22 0 10-16,-12 0-1 0,16 0 7 15,-14 0-18-15,6 0 0 0,3 0 9 16,0-14 5-16,-4 14-9 0,23 0 90 15,-22 0-151-15,-1 0 91 0,-5 0-64 16,-2 0 57-16,16 39 272 16,-20-39-105-16,3 26-46 0,-8-9-58 15,1-2-99-15,-2-15 22 0,0 22 83 16,0-4-5-16,-25 10 93 0,-4 0-80 16,29-2-1-16,-30 3-41 0,17-1-8 15,-12 29-37-15,13-29-8 0,2 5 0 0,10-12-55 16,-8-3-75-16,8-7-130 15,0 0-1009-15,0-11 314 0,26 0-118 16,-26 0 258-16,27-36 144 0</inkml:trace>
  <inkml:trace contextRef="#ctx0" brushRef="#br1" timeOffset="187369.8439">28771 4446 2067 0,'0'-16'31'0,"0"16"55"0,0 0 2 0,0 0 34 16,0-14 105-16,0 14-101 0,0 0 19 15,0 0-42-15,0-11 13 0,-17 11 18 16,17 0 97-16,-11 0-125 0,11 0 23 16,-10 0 41-16,10 30 80 0,-17-30-49 15,-3 54 119-15,8-33-256 0,-5 10 5 16,6-2-25-16,-2 0-18 0,-2-3-5 15,-7 29 2-15,15-30-8 0,2-6-15 16,2-5-11-16,1-2 27 16,2-1-21-16,0-11-15 0,0 0-43 0,20 0-41 15,-20-31-54-15,20 12-14 0,5-33-150 16,-12 18 120-16,-13-2 47 0,22 0 0 16,-22 0 37-16,16 5 105 0,-8-26 14 15,-8 31 5-15,0 9 19 0,5 2 13 0,-5 3 7 16,0-9 112-16,0 18-74 15,0 0-4-15,0 1 20 0,0 0-38 0,0 2 5 16,0 26 151-16,0-26-157 0,22 30-6 16,-22-11 20-16,21-2-106 0,-21 4 65 15,43 21-68-15,-25-25 40 0,3 4-12 16,2-1 17-16,-1-3-1 0,18 20-5 16,-21-25-13-16,-5-2 33 0,-4 0-4 15,-2-5 20-15,-5-2 10 0,-3 2-8 16,0-5-24-16,-22 0-13 0,22 0 4 0,-34 0 14 15,9 0-30-15,-24-20 5 0,18 20-6 16,-1 0 61-16,1 0-60 0,3 0-3 16,-21 0-37-16,31 0 25 0,0 0-25 15,6 0 56-15,5 0 8 0,5 0 45 16,1 25 3-16,1-25-65 0,66 31-9 16,-44-31-16-16,0 0-2 15,0 0-174-15,-4 0-1 0,4-17-46 16,10-7-234-16,-23 24 261 0,0 0 11 15,-9-14 28-15,9 14 19 0,-9-11 6 16,0-6 135-16,0 17 24 0,0-12 13 16,0 3 19-16,-22-1 11 0,22-8 69 15,-17 10-49-15,17 1 48 0,0 2 22 0,-12-2 10 16,12 5 57-16,-9-2 176 0,9 3-216 16,0 0-57-16,0 1-1 0,0 0 39 15,0 18 188-15,0-18-145 0,0 23-15 16,0-1 6-16,0 10 63 0,0 9-41 15,23 60 458-15,-23-42-359 0,19 15 110 0,-19 4-154 16,11-3 20-16,1 70 152 16,-12-77-290-16,0-1-77 0,0-2-59 15,0-16 0-15,0-2 0 0,0 26 0 16,0-41 0-16,0-10 0 0,0-5 0 0,-25-8 0 16,25-1 0-16,0-8 0 15,0 0 0-15,0-26-135 0,-19 9-53 16,19 17-136-16,0-59-630 0,-11 38 293 0,11-4-251 15,0 9-114-15,0-4-310 0,0-4-675 16</inkml:trace>
  <inkml:trace contextRef="#ctx0" brushRef="#br1" timeOffset="190265.438">8486 11134 1234 0,'0'-22'-44'15,"-41"-14"100"-15,17 24-29 0,-3-2 41 16,-2-1-62-16,-2 3-10 0,-45-10 14 15,44 10-18-15,-4-2 10 0,0-4 18 16,-2 3-50-16,2-2 22 0,-38-21 3 16,32 15 2-16,-3 3 41 15,-5 0 38-15,0 3 32 0,-3 0 17 0,-67-12 86 0,55 15-148 16,-7 10-12-16,-1 0-20 16,-3 3-18-16,-95 1-11 0,82 23-10 0,-9-23-16 15,-10 41-20-15,3-15 5 16,-10 6-8-16,-123 46-46 0,115-34 50 0,-8 6 31 15,0 4-1-15,4 4 7 0,-6 5 3 16,-130 69 6-16,138-60-31 0,-12 7 79 16,2 6 24-16,-1 4 11 0,-136 105 78 15,140-95-169-15,-6 7-5 0,-6 7-9 16,14 1 22-16,2 2-4 0,-109 115 25 16,120-110-32-16,10 0 1 0,5 1-2 0,7-1 2 15,6 6 9-15,-64 120 10 16,84-127-7-16,10 6-3 0,4-2 23 0,8-6 14 15,-21 115 62-15,42-120-56 0,6-1-18 16,10 1 15-16,3-2-4 0,7-4-7 16,0 104 17-16,33-108-42 0,-8-3-7 15,5-1-2-15,4-2-6 0,9-5 3 16,70 85 18-16,-54-88-9 16,9-2 5-16,6-4-3 0,8-3 35 15,91 69-3-15,-82-78-22 0,12-3-14 0,226 127 59 16,-218-135-31-16,7-4-13 15,7 3-8-15,3-2-2 0,135 45-31 16,-127-56 26-16,7-10 12 0,4-2-13 16,6-2-1-16,145 16-14 0,-150-36 18 0,6 1-4 15,2-4 3-15,5-2 0 0,-4-2 1 16,157-5 1-16,-155 0-2 0,0-21-6 16,5 21 5-16,-1-34-4 0,-6 12-3 15,160-36 29-15,-160 19-24 0,2 0 7 16,-5-7-27-16,-4-5 24 0,144-65 3 15,-163 62-5-15,10-13 6 0,-4-5-36 16,-8-3-18-16,-2-7 68 0,112-82 94 16,-125 75 6-16,1-12-87 0,-5 5-19 0,-4-1-9 15,93-92-14-15,-107 89 17 0,-3-4 25 16,-4-3-27-16,-4 2-12 16,-6 0 1-16,53-112-38 0,-71 110 12 15,-7 3-16-15,-4-3-22 0,-13 5-13 0,-7-3-7 16,8-106-104-16,-27 105 87 0,-7-4 67 15,0-5 30-15,-39-1 11 16,-15-112 71-16,16 113-28 0,-9-7 22 0,-6 9-5 16,-2-8 7-16,-4 4-8 0,-68-104 17 15,55 111-31-15,-5 4-1 0,-4 3-6 16,-6-6 33-16,-7 11-9 0,-101-84 36 0,90 90-96 16,-6 6-6-16,-2 3-2 0,-5 11-11 15,-117-52 25-15,116 73 29 0,-8 2 12 16,-5 14-4-16,-5 10-5 0,-5 18-21 15,-153 7-20-15,132 44-77 16,-5-4-119-16,-9 21-193 0,0 10-311 0,-3 9-48 16</inkml:trace>
  <inkml:trace contextRef="#ctx0" brushRef="#br1" timeOffset="191015.9241">9800 13063 1775 0,'0'-12'92'0,"0"12"35"16,0-8 79-16,0-2 70 0,0 3 279 15,0 7-296-15,0 0 1 0,0 0-27 16,0 0-1-16,0 0 201 0,0 20-250 16,0 2 185-16,0-8-265 15,0 1 1-15,0 4-1 0,0 4 30 16,17 2 0-16,-4 71 358 16,17-25-260-16,-20-34-131 0,-2-4-72 15,1-2-16-15,-1-1-12 0,-1-1-31 0,4 21 11 16,-6-30-100-16,-1-5-98 15,-1 4-135-15,-3-7-99 0,0-4-871 16,0-8 515-16,0 0-105 0,0 0 195 0,0 0 16 16,0-22 226-16</inkml:trace>
  <inkml:trace contextRef="#ctx0" brushRef="#br1" timeOffset="191282.4874">9691 13397 2352 0,'0'0'87'15,"-4"-1"49"-15,2-4 98 16,1 5 37-16,1-1 26 0,0-5 415 16,0 6-341-16,22 0-43 0,-22 0-66 0,27 0 4 15,-10-19-10-15,27 0 267 0,-21 19-295 16,3-20-18-16,0 20-78 0,-4-14-42 15,17 14-33-15,-24 0-64 0,-4 0-8 16,-1 0-72-16,-8 25-130 0,-2-25-163 0,0 23-1110 16,-32-8 367-16,32-15-188 0,-34 15 262 15</inkml:trace>
  <inkml:trace contextRef="#ctx0" brushRef="#br1" timeOffset="192258.1081">4047 15045 3520 0,'-17'0'48'0,"17"0"32"15,0 0 52-15,-13 0 128 16,13 21 28-16,-10-21 310 0,10 16-386 16,-9-16-32-16,9 22-2 0,0-8-11 15,0 22 126-15,25-14-142 0,-25 6 29 0,18 1 4 16,1 5 15-16,-6 2-57 0,25 40 8 16,-38-40-132-16,18 2-26 0,-18-3 3 15,12-3-41-15,-12 20-9 0,0-33-64 16,0 2-24-16,-19-5-235 0,19-3-99 0,0-4-214 15,-23 3-1010-15,23-11 641 16,-17-1 169-16,17 0 227 0,-15 0 119 0</inkml:trace>
  <inkml:trace contextRef="#ctx0" brushRef="#br1" timeOffset="192517.7778">3816 15391 2863 0,'0'0'229'16,"20"18"176"-16,-20-18 148 0,28 0-13 0,-7 20-68 15,34-20 286-15,-24 0-473 0,3 0-31 16,4 0-161-16,-1 0-41 0,24-28-93 15,-48 28-24-15,5 0-97 0,-3 0-103 16,-5 0-128-16,0 0-237 0,-10 0-1276 16,0 0 692-16,0 20 289 0</inkml:trace>
  <inkml:trace contextRef="#ctx0" brushRef="#br1" timeOffset="209962.0346">4903 14170 1290 0,'-17'-29'-3'0,"7"-2"17"16,-2-4 0-16,-24-38 17 0,16 42-18 16,-4-2 10-16,-5 4 20 0,2 3 27 0,-9 0 16 15,-55-18 84-15,46 27-110 16,-10-3-56-16,-3 3 4 0,-2 6-24 0,-9 0 14 16,-73 0 42-16,77 8-9 15,-8 3-12-15,3 0 2 0,-3 0 47 0,-71 31 119 16,75 6-70-16,-2-13-37 0,-5 4 18 15,2 8 12-15,-4 6-6 0,-75 53 115 16,78-36-147-16,1 5-3 0,1 11 15 16,-8 2 6-16,16 3-11 0,-52 82 10 15,58-77-56-15,15 4 4 0,7-1 14 16,8-6 21-16,7 91 64 0,20-91-79 0,2 5 12 16,33-5 1-16,-6-3-6 0,8-5-26 15,58 71-11-15,-30-78-23 0,4-6 0 16,4-4-17-16,7-3 18 0,3-7 1 15,112 31-20-15,-99-50 4 0,3-4-6 16,4-9 22-16,9-4 29 0,102-9-16 16,-111-2-30-16,7-33 10 0,3 6-21 0,0-2 43 15,-2-14-55-15,100-52 54 16,-106 40 5-16,-6-1 52 0,-5-7-74 0,-3 3-4 16,-4-6-27-16,59-59-34 15,-78 57 39-15,-11-1 13 0,-5-8-19 16,-9 0 6-16,14-78-9 0,-41 77 28 15,-7-5-12-15,-7-1 4 0,0 0 7 16,-43-2 5-16,-31-89 13 0,22 84-15 16,-19 1-18-16,-9-1 15 0,-12 4 4 0,-103-70-30 15,82 94 56-15,-13 8 21 0,-3 14 24 16,-2 14 35-16,-9 17-67 0,-283 51-389 16,281-7-90-16,-126 51-1129 15,149-37 743-15,10-3 230 0</inkml:trace>
  <inkml:trace contextRef="#ctx0" brushRef="#br1" timeOffset="239409.2072">28584 4459 2001 0,'0'0'129'0,"0"0"-47"0,0 0 34 0,0 0-87 15,0 0 79-15,0 16 155 16,0-16-78-16,0 12-22 0,-26-1 4 0,26 1 14 16,-21 12 11-16,0 17 114 0,9-21-186 15,-8 44 270-15,7-46-254 16,13-12-70-16,-10 5-3 0,10 0-21 15,-6-3 51-15,6-6-53 0,0-2-13 16,0 0-16-16,0 0-14 0,21-32-17 16,0-14 11-16,-6 22-8 0,1-8-22 15,-1-3-22-15,3-2-5 0,-2-1 2 16,16-26 41-16,-16 33 15 0,-3 5-4 16,-1 1 6-16,0 8 10 0,-1 5-8 15,0 0 27-15,-9 5-37 0,1 4 14 16,-3 3 4-16,2 0 6 0,-2 0 45 15,0 18-14-15,0-18 7 0,0 19-27 0,0-19-45 16,0 22 65-16,17 6 105 16,0-5 10-16,-17-4-119 0,26 0 3 15,-12 1-37-15,19 18 38 0,-16-18 13 0,-1 1-26 16,1-8 20-16,-2 3-18 0,1 0-8 16,3 10 9-16,-13-17-28 0,-1-4 9 15,1-2-13-15,-4-1 30 0,-2 0 31 16,0-2-38-16,0 0-42 0,0 0 39 15,-29 0-61-15,29 0 39 0,-48 0 42 0,25 0 37 16,-3 0-70-16,-2 0 13 0,-5 0 23 16,-39 0-57-16,33 25 41 0,-5-25-17 15,4 23-18-15,1-23 116 0,1 25-97 16,-14-11 1-16,33-14-22 16,8 0 28-16,4 0-21 0,4 0-5 15,3 0-80-15,27 0 8 0,-27 0-31 0,41-19-9 16,-17 19-1-16,5-22 1 0,45 1 11 15,-41 21 67-15,-1-18 10 0,0 18 4 16,-4-12-17-16,-3 12-32 0,9 0-166 16,-28 0 99-16,1 0-89 0,-1 0 29 15,-6 0-73-15,0 0-232 0,0 0 267 16,-24 20 42-16,24-20-16 0,-18 0-18 16,18 0-35-16,-16 0-321 0,16 0 267 0,0 0 41 15,0-25 83-15,0 25-6 0,0-21 76 16,0-4-16-16,0 25 96 0,17-19 95 15,-17 19 28-15,0-11 40 0,14 2 136 16,-14 9-59-16,0 0 44 0,0-9 52 16,0 5 41-16,0-1-37 0,0-7 161 15,0 7-215-15,0 2 17 16,0-7 555-16,0 9-565 0,0 0 53 16,0 1-45-16,-19 0 297 0,19 0-389 0,0 19-12 15,-13-19-86-15,13 26 91 16,0-5 35-16,-11 29 41 0,11-16-138 15,0 15-36-15,-5-1 59 0,5 7 66 16,0 60 244-16,0-51-244 0,23 4-27 16,-23-1-55-16,25-10 62 0,-25 5-13 0,22 46 57 15,-8-51-150-15,-14-9-19 0,0-6-16 16,0-5-3-16,0 22 24 0,0-38-35 16,0-3-7-16,0-7-29 0,0 0 29 15,0-6 13-15,0 4 15 0,0-9-14 16,0 0-23-16,0-26-20 0,0 26-16 15,0-17-143-15,0-3 66 0,0-1-135 0,0 8-159 16,0 13-181-16,0-14-257 0,0 2-1269 16,0-7 925-16,0 6 240 15,0 4 317-15</inkml:trace>
  <inkml:trace contextRef="#ctx0" brushRef="#br1" timeOffset="246150.8618">9220 7712 1539 0,'0'0'86'0,"0"0"78"16,0 0 62-16,-21 0 45 0,21 14 162 15,0-14-209-15,0 0 40 0,-10 14 49 16,10-14 43-16,0 0 310 0,0 0-413 0,-8 0-32 15,8 0-45-15,-4 0 26 16,4 0 21-16,0 0 180 0,0 0-228 16,0 0-15-16,0 0-33 0,0 0 2 15,0 0 74-15,0 0-103 0,0 0-12 16,0 0-58-16,0 0 46 0,0 0-28 16,0 0 39-16,0 0-87 0,0-20 2 15,0 20 9-15,0-20-14 0,0-6 5 16,0 12 15-16,17-4-21 0,-17 4 1 15,0-1-1-15,15 1-16 0,-3-12 14 0,-3 13 4 16,-9 2-1-16,10 2 2 0,0 2 1 16,11-2-3-16,-10 6 1 0,-4 2 4 15,0 1-3-15,3 0 3 0,6 0 0 16,0 21 11-16,-11-21-11 0,2 0 3 16,0 16-14-16,0-16 15 0,8 16 6 0,-7-16-3 15,-3 16 2-15,2-16 37 0,-4 17-35 16,3-10 13-16,6 0 34 15,1 4 13-15,-9-4 20 0,3 4-4 0,-5 0 36 16,6 12 106-16,-8-10-151 0,0 3-28 16,0-3-31-16,0-1-19 0,-19 3-2 15,19 8 0-15,0-13 0 16,0 0 0-16,0-5 0 0,0 5 0 16,0-4 0-16,0 6 0 0,0-8 0 15,0 0 0-15,0-1 0 0,-18-2 0 0,18 5 0 16,0-6 0-16,0 0 0 0,0 0 0 15,0 0 0-15,0-18 0 0,0 18 0 16,0 0 0-16,0-13 0 16,0 13 0-16,0-18 0 0,0-1 0 0,0 7 0 0,0 4 0 15,0-4 0-15,0 3 0 0,0-13 0 16,0 10 0-16,-23 2 0 0,23-1 0 16,-15-2 0-16,15 1 0 0,-17-10 0 15,0 12 0-15,17-2 0 0,-17 1 0 16,9 1 0-16,-10-10 0 0,10 8 0 15,0 2 0-15,1 3 0 0,-3 0 0 16,1 2 0-16,-7-2 0 0,7 7 0 0,-5 0 0 16,4 0 0-16,0 0 0 15,-6 16 0-15,7-16 0 0,-2 22 0 16,6-22 0-16,-1 25 0 0,-5-10 0 0,-11 18 0 16,11-14 0-16,3 1 0 0,3-1 0 15,-6 3 0-15,9 24 0 0,2-25 0 16,0 3 0-16,0-3 0 15,0-4 0-15,0 2 0 0,18 8 0 0,-18-17 0 16,0-2 0-16,14-5 0 0,-14 2 0 16,15-2 0-16,-15-3 0 0,0 0 0 15,10 0 0-15,-10 0 0 0,15-22 0 16,-15-3 0-16,4 10 0 0,-4 0 0 0,0-3 0 16,0 4 0-16,0-13 0 15,0 17 0-15,0 0 0 0,0 3 0 0,0 3 0 16,0 4 0-16,0 0 0 0,0 0 0 15,0 0 0-15,0 0-105 0,0 0-161 16,0 0-969-16,0 0 214 0,24 0-343 16,-4 0-161-16,4 0 197 0,9-23 406 15</inkml:trace>
  <inkml:trace contextRef="#ctx0" brushRef="#br1" timeOffset="259926.3345">14865 286 1295 0,'0'-9'15'16,"-54"-5"45"-16,28 7-3 0,-6 2 30 15,-45-1 200-15,33 5-148 0,-12 1-56 16,1 0 17-16,-61 0 10 15,-15 19 107-15,62 0-136 0,-69 8 134 16,-7 15-73-16,70-17-64 0,-75 39 45 31,-118 102 200-31,213-111-193 0,7 6-14 0,12 7-36 16,-16 80 50-16,41-67-89 0,11 3-3 16,0 2-9-16,43-4 9 0,4-5 2 15,92 59 15-15,-45-79-52 0,13-6-43 16,14 1 3-16,11-15-35 0,152 20-103 15,-141-40 64-15,10-2 21 0,5-5 26 16,5-10-31-16,-3 0 16 0,161-49-183 16,-162 27 70-16,-3-6-38 0,0-6-9 15,0-7 12-15,123-46-63 0,-154 38 258 16,-3-2 53-16,-5-7 42 0,-10-2 49 0,-17-6-8 16,58-74 131-16,-87 72-128 0,14-48 6 15,-29-10-37-15,-32-21 28 0,-14 111-50 16,-20 2 16-16,-3-37 12 0,-105-104 135 15,-23 70-28 1,-63 27 290-16,83 45-290 0,-180-20 297 16,125 38-363-16,-18 12 48 0,-14 3-161 15,-244 37-85-15,233-11-208 0,10 11-302 0,1 8-462 16,-138 56-1049-16</inkml:trace>
  <inkml:trace contextRef="#ctx0" brushRef="#br1" timeOffset="263620.3487">15840 7004 365 0,'0'0'67'0,"-17"0"20"16,17 0 59-16,0 0 41 0,0 0-40 16,0-15 163-16,-11 15-142 0,11 0-45 15,0 0-14-15,-9 0 6 0,9 0-41 16,-9 0 168-16,6 0-121 0,1 0 3 0,0 0 7 15,-1-19 53-15,1 19 245 16,2-17 258 0,0 17-230-16,0-12-243 0,0 12-36 15,0 0-8-15,-18-6 27 0,4 1 109 0,14 5-158 16,-14 0-13-16,14 0-6 0,-14 0 21 16,0 0 78-16,5 0-114 0,2 20-36 15,-1-20-72-15,-1 0 36 0,1 20-19 16,-12 9 20-16,12-12-39 0,1 0 0 15,2-1 74-15,2 3-92 0,3 17 31 16,0-20-9-16,20-11-35 16,-20 10-24-16,37-6-36 0,-15-2-75 0,36-2-226 15,-24-5 159-15,-1 0-15 0,1 0-16 16,0-27-44-16,34-7-324 0,-44 17 340 16,-5-2 107-16,-3 0 91 0,-2-1 52 15,-6 6 77-15,-8-21 23 0,-21 18 3 0,21 1 31 16,-36 0 26-16,12 3 16 15,-4 2 10-15,-25-9 266 0,24 16-234 0,3 4 47 16,1 0-136-16,0 0 15 0,-18 22 122 16,23 4-163-16,-24 17-36 15,36-27-1-15,5 0-16 0,3 3 4 16,0-5-18-16,20 23-20 0,-20-19-5 0,28-1-8 16,-8-6 3-16,3-1-77 15,3-4 2-15,25 2-187 0,-21-8 134 0,-2 0-83 16,1 0-71-16,-5-17 1 15,13-2-76-15,-25 19 297 0,-5-24 80 0,-4 10-2 16,-26-23 390-16,23 27-178 16,-34-1 83-16,13 0-19 15,-27-7 100-15,24 7-264 0,-1 6 39 0,-2 5 23 16,3 0 17-16,-15-1 197 0,22 1-178 16,3 0 1-16,4 23-49 0,4-23-17 15,6 29-44-15,0 9-31 0,0-14-91 16,32-4-98-16,-14 2-134 0,6-5-207 15,26 6-1452-15,-27-14 596 0,1-9 131 0,0 0 467 16</inkml:trace>
  <inkml:trace contextRef="#ctx0" brushRef="#br1" timeOffset="313098.0963">9857 8456 2094 0,'0'0'33'0,"0"0"30"16,0 0 53-16,0 0 247 0,0 0-137 15,0 0 36-15,0 0-36 0,0 0 18 16,-16 0-25-16,16 0 168 0,0 0-257 16,0 0-5-16,0 0-74 0,0 0 34 15,-12 0-4-15,1 19 39 0,3-4-75 16,2-2-5-16,1 3 12 0,0 5-10 15,-8 16 79-15,4 3-40 16,4-12 15-16,-2-14-71 0,3-8 11 16,4-2-33-16,0-1 8 0,-1-3-29 15,1-21 40-15,0 21-57 0,0-31 66 0,0 7-105 16,0-5-37-16,26-27-46 0,-8 32 90 16,-18-3 62-16,18 3-5 15,-18 5 5-15,15 4 47 0,-15-2-47 0,8 10 5 16,-8-2-10-16,0 9 15 0,0 0 5 15,0 0 10-15,0 0 6 0,0 24-21 16,0-24-5-16,0 22 0 0,20-22 11 0,2 25-2 16,-22-2 10-16,15-11-14 15,1-2-14-15,3 0 19 0,12 6-89 16,-10 2 78-16,2-4 81 0,-23-9-50 16,0 3-64-16,0-6-10 15,0 1 49-15,0-2-10 0,0 7 68 16,-21-7-63-16,21 2 4 0,-27-2 84 15,7-1-106-15,-18 0 8 0,16 0-42 0,3 0 52 16,1 0 0-16,4 0 0 0,-3 0 5 16,-2 0 0-16,13 0-15 15,1 0-32-15,5 0 37 0,0 0-21 16,21 0 5-16,-21 0 11 0,21-21 5 16,-21 21-8-16,18-14-4 0,-18 14 17 15,0 0-16-15,12 0 69 16,-12 0-130-16,0 0 43 0,0 0-2 0,0 0 52 0,0 17 19 15,0-17-27-15,0 37 82 16,0-16-34-16,0 0 132 0,0 3-117 0,0 11 18 16,0 45 152-16,0-34-7 0,0 7 57 15,23-2 4-15,-23 5-22 0,20-1-73 16,-6 48 6-16,-14-56-180 0,12-1-3 16,-12-6-38-16,0-5-31 0,0 20-227 15,0-35-71-15,0-5-149 0,0-6-342 16,0-4-386-16,0-5-211 0,0 0-689 15</inkml:trace>
  <inkml:trace contextRef="#ctx0" brushRef="#br0" timeOffset="320631.3619">15768 7322 558 0,'0'0'45'0,"0"0"33"16,0 0 244-16,0 0-126 0,0 0 27 15,0 0-18-15,0 0 22 16,0 0 150-16,0 0-213 0,0 23 7 0,0-23 18 16,0 0 10-16,0 18 0 0,0-2 130 15,0-5-197-15,0-11 16 0,0 19-5 0,-12-5 15 16,12 2 31-16,0 20 137 16,0-15-168-16,0 2-31 0,0 3-66 15,0-1 41-15,19 30 39 0,-19-23-32 16,16 1-44-16,-16 3-45 0,0 1 32 0,0 6-5 15,15 33 56-15,-5-34-155 0,-10-4 61 16,12 6-18-16,-4-6-23 0,7 38 124 16,-6-38-77-16,1 1-24 0,-1-2-28 15,-5 1 51-15,7-4-11 0,6 26 13 16,-11-31-28-16,4 0 31 0,-4-2-8 16,-1 0-4-16,8 23 28 0,-9-28-21 15,-4-1 17-15,0-2 4 0,0 2-7 0,0-5 20 16,0 9-16-16,0-16 19 0,0 2-42 15,0-2 126-15,0 0-113 0,0-1 3 16,0-3-72-16,0-2 62 16,0-2-15-16,0 2 94 0,0-3-52 15,0 0-15-15,0 0 26 0,0 0 29 16,0 0-62-16,0 0 3 0,0 0-1 16,0 0-5-16,0 0-10 0,0 0-11 15,0 0 2-15,0 0 3 0,0 0-54 16,0 0 52-16,0 0 22 0,0 0-40 15,0 16 44-15,0-16-4 16,0 0 242-16,0 0-196 0,0 0-41 16,0 0 76-16,0 0-55 0,0 0 101 15,0 0-139-15,0 0-14 0,0 0-38 16,0 0 41-16,0 0 5 0,0 0-4 16,0 0 0-16,0 0 5 0,0 0 14 15,0 0 31-15,0 0-19 16,0 0-35-16,0-14 33 0,0 14-17 15,0 0 30-15,0 0 44 16,0 0-31-16,0 0 39 0,0 0-78 0,0 0-18 16,0 0 21-16,0 0-23 0,-14 0 0 15,14 0 4-15,-13 0 19 0,4 21-13 16,0-21-1-16,1 0-2 0,-11 0-47 0,10 0 42 16,-2 0 1-16,-2 0 0 15,4 0 14-15,-16 21-12 0,12-21 3 16,-3 19 0-16,0-19-4 0,-2 24 4 0,0-10-18 15,-23 19 19-15,19-16-1 0,-3 3 10 16,-1 0-15-16,0 2 9 0,-25 26 17 16,27-26-17-16,2-1-6 0,0 1 16 15,1-2-56-15,4-1 35 0,-27 20 46 16,19-20-48-16,2 1 0 0,-40 30-53 16,48-38 63-16,6-3 0 0,-5-1 4 15,4 4 0-15,6-7-4 16,0 0 3-16,1 0-6 0,-5 0 16 15,4 0 42-15,1 0-38 0,-2-4 30 0,2 0-9 16,1-1-15-16,-1 0 26 0,1 2-54 16,2 1 5-16,0-3-4 0,0 0 4 15,0 0 33-15,0 9 2 16,0-7-45-16,-3-2-22 0,3 0-10 0,-5 0 52 16,5 0 1-16,0 0 12 15,0 0-27-15,0 0 5 0,0 0-7 0,0 0-2 16,0 0 8-16,0 0 2 0,0 0-6 15,0 0-4-15,0 0 12 0,0 0-11 0,0 0-19 16,0 0 16-16,0 0 5 0,0 0 79 16,0 0-81-16,0 0-11 0,0 0-28 15,0 0 46-15,0 0-2 0,0 0 10 16,0 0-21-16,0 0 3 0,0 0 48 16,0 0-47-16,0 0 1 0,0 0 1 15,0 0-46-15,-19 18 40 0,19-18 3 16,0 0 6-16,0 14 6 0,0-14-3 15,0 0-11-15,-20 0 7 16,20 8 15-16,0-8 7 16,0 0-28-16,0 0-37 15,0-21 57-15,0 21 7 0,0-14-17 0,0 14 0 16,20-43 55-16,-20 29-60 16,17-6 4-16,-17 1-6 0,18-10-30 15,-8 7 27-15,10-21-5 0,-15 23 9 0,2 1 2 16,-1 0 5-16,1 5 4 0,3-5 12 15,-9 11-32-15,0 3 6 0,2 3-1 16,-3-1-11-16,0 3 16 16,-22 0-3-16,22 21 12 0,-22 4-16 15,22-25 9-15,-25 30-1 0,10-13 5 16,0 5 1-16,-16 21-10 0,15-23 1 0,-24 44 21 16,28-44-24-1,-1-5-8-15,4 0 12 0,1-1 8 0,-4 13 2 16,7-16-5-16,3-2-1 0,-2-1-1 15,2 0-1-15,1 2 7 0,-3 0-22 16,-1-3 16-16,3 0-18 0,-2-1 18 16,1-3-33-16,-1 0-71 0,4-3 56 15,0 0 28-15,0 0 25 0,0-20-3 16,31 20 2-16,3-16 49 0,-14 16-61 16,6 0-6-16,4 0 22 0,-3 0-91 15,29 0 43-15,-33-16 7 0,4 16 24 16,0 0-2-16,-6 0-1 0,-4 0 6 15,15 0 2-15,-23 0 4 0,2 0 0 16,-5 0-34-16,-3 0 43 0,-3 0 4 16,0 0-4-16,0-20 12 0,0 20 14 15,0-20 3-15,-23 2 35 0,23-17-11 0,-19 16-38 16,19-2 8-16,-21-1 2 0,9 0 18 16,-15-19 70-16,13 21-49 0,2 1 0 15,0 0-9-15,1 9-7 0,7 3-20 16,1 0-42-16,3 7-73 15,0 0-132-15,0 21-169 0,0-21-316 0,0 51-1618 16,27-31 695-16,-10 1 270 0,2 0 433 16</inkml:trace>
  <inkml:trace contextRef="#ctx0" brushRef="#br0" timeOffset="321996.3726">15205 9885 1160 0,'-6'0'73'0,"-3"0"294"16,7 0-88-16,-1 0-23 16,3 0-2-16,0 0 59 0,0 0 36 15,0 0 430-15,0 0-404 0,0 0-29 0,0 0-25 16,17 0-9-16,-3 0 262 0,-14 0-276 16,20 18 23-16,-4-18-34 0,11 23 13 15,-2-9-43-15,47 18 134 16,-23-15-249-16,2-1-34 0,9 0-41 0,4-1-30 15,65 14-5-15,-60-22-32 0,0 0 7 16,-4-4-4-16,-2 1-6 0,-5-1-13 16,37-3 1-16,-54 0 1 0,-10 0 29 0,-5 0 0 15,-14 0-47-15,8 0-38 0,-17 0 13 16,1 0 43-16,-4 0 7 0,0 0 7 16,0 0 4-16,-25 0 35 0,25 0-3 15,-23 0 25-15,23 0 16 0,-19 0 0 16,19 0 7-16,0 0-81 0,0 0-3 15,-10 0 0-15,10 0 0 0,0 0 0 16,0 0 0-16,0 0 0 0,0 0 0 16,0 0 0-16,0 0 0 0,0 0 0 15,0 0 0-15,0 0 0 0,0 0 0 16,0 0 0-16,0 0 0 0,20 0 0 16,-20 0 0-16,0 0 0 0,0 0 0 0,0 0 0 15,0 17 0-15,0-4 0 16,0-13 0-16,0 13 0 0,0-13 0 0,0 17 0 15,0 2 0-15,0-9 0 16,-20 2 0-16,20 2 0 0,0 1 0 0,0 19 0 16,0-16 0-16,0-1 0 0,0 5 0 15,0 0 0-15,0-1 0 0,23 17 0 16,-23-15 0-16,17 2 0 0,-17 0 0 16,15-3 0-16,-2 31 0 0,-13-25 0 15,9 2 0-15,-9 3 0 0,0 1 0 16,6 2 0-16,0 37 0 0,-2-38 0 0,3 3 0 15,-2-2 0 1,5 0 0-16,8 33 0 0,-9-37 0 0,-2 9 0 0,2-8 0 16,-2-4 0-16,0 2 0 15,2 27 0-15,-5-30 0 0,-1-2 0 0,1-8 0 16,-1 4 0-16,9 15 0 0,-11-20 0 16,6-3 0-16,-2 2 0 0,3-4 0 15,1 2 0-15,13 19 0 16,-6-16 0-16,-9-11 0 0,-3 0 0 15,-1 0 0-15,0-4 0 0,-1 4 0 16,5 11 0-16,-7-11 0 0,0 16 0 16,0-16 0-16,0-2 0 15,0 1 0-15,0-5 0 0,-19 0 0 16,19 0 0-16,0 0 0 0,0 0 0 0,0 17 0 16,0-17 0-16,0 18 0 0,0-18 0 15,0 15 0-15,0-15 0 0,0 12 0 16,16-3 0-16,-16-3 0 0,0 1 0 15,0-1 0-15,0 0 0 0,0 3 0 16,0 8 0-16,0-9 0 0,0 1 0 16,18 13 0-1,-18-17 0-15,0 1 0 0,0-2 0 0,0 15 0 16,0-14 0-16,0 2 0 0,0-4 0 16,0 4 0-16,0 5 0 0,0-12-61 15,0 0-110-15,0 0-119 0,0 0-193 0,0 0-185 16,0 0-1184-16,0-23 699 0,-16 23-148 15,16-23 265-15,-22 8 290 0</inkml:trace>
  <inkml:trace contextRef="#ctx0" brushRef="#br0" timeOffset="328958.8183">13391 4302 1884 0,'0'0'-11'0,"0"0"103"0,0 0 58 16,-13 0 95-16,13-18 803 15,-10 18-689-15,4 0 426 0,6 0-444 16,-7 0-91-16,5 0-180 0,2 0 112 0,0 0 0 16,0 0 164-16,0 0-156 0,0 0 6 15,31 0 23-15,-12 0-15 0,32 0 107 16,-22 0-205-16,5 0-2 15,2 0 13-15,-4 0-1 0,-8 0-11 0,21 0 20 16,-27 0-100-16,-2 0-7 16,-9 0-22-16,-3 0 6 0,2 0-26 0,-6 0-23 15,0 0-44-15,0 0-52 0,0 0-70 16,0 0-96-16,0 0-702 0,0-18 301 16,0 18-169-16,0 0-13 0,0 0-212 15,0-21-516-15,0 5 1150 0</inkml:trace>
  <inkml:trace contextRef="#ctx0" brushRef="#br0" timeOffset="329380.229">13598 4117 1434 0,'-11'-7'44'0,"-3"0"38"0,5 2 3 0,1-2 71 16,8-3 0-16,-23-4 135 0,16 6-179 15,-4 2-6-15,2 3 21 0,0 3 21 16,-7 0 10-16,-7 0 198 0,12 0-217 0,1 0-20 15,-2 0-35-15,-3 0-55 16,-13 0 61-16,14 26-42 0,-1-26 32 16,-8 29 24-16,8-10 26 0,-3 0-14 15,-9 22 27-15,20-16-128 0,3 4-7 0,0 3-10 16,4-1 8-16,0 3-2 16,21 34-23-16,4-35 22 0,-4-2-7 0,1-2-4 15,10-4-10-15,35 12-99 0,-29-25-17 16,8-5-67-16,2-6 9 0,4-1-46 15,-2 0 37-15,44-21 20 0,-49-6 103 16,0 27 25-16,-9-30-68 0,-5 12 63 0,-5-3-4 16,9-19 13-16,-22 16 37 15,-5-2 32-15,-6-3 49 0,-2 0-3 16,-32-58 181-16,10 46-162 0,-39-15 135 16,23 32-30-16,-9 6 78 0,-3 5 36 15,-4 3 23-15,-6 10-42 16,-62 27 38-16,60-27-277 0,8 39-32 15,8-11-28-15,6 0-88 0,-14 35-883 0,47-30 22 16,1 1-203-16,6-5 287 0</inkml:trace>
  <inkml:trace contextRef="#ctx0" brushRef="#br0" timeOffset="330176.7371">14178 9220 429 0,'-7'15'1'0,"7"-15"34"0,0 0-10 15,-8 0 11-15,-2 14 30 0,10-14-7 16,-4 0 74-16,-1 6 75 0,-1-6 71 15,6 0 37-15,0 3 168 0,0-1-276 0,0-2 2 16,0 1 63-16,0-1 96 0,0 3 37 16,0-1 432-16,0 0-457 0,0-2-103 15,0 1-65-15,0-1-84 0,0 0 153 16,0 0-119-16,0 0 40 16,0 0-97-16,0 0 1 0,0 0-22 0,54 0 52 15,-31 0-88-15,7 0-20 0,2 0-12 16,8 0-19-16,25-18 11 15,-42 18-8-15,3 0 11 0,-7 0-22 0,-3 0-10 0,-1 0-44 16,-8 0-198-16,-7 0 38 16,4 0-55-16,-4 0-42 0,0 0-139 0,-29-16-826 15,2 16 513-15,27 0-114 16,-27-17 108-16,27 17 143 0</inkml:trace>
  <inkml:trace contextRef="#ctx0" brushRef="#br0" timeOffset="330592.8843">14280 8997 2189 0,'-12'0'61'0,"1"0"13"0,-14 0 93 15,11 0-91-15,3 0 41 0,2 0 82 16,-7 0-4-16,1 21 37 15,-22 0 173-15,20-9-227 0,-4 2-33 0,4 6-43 16,1 2-1-16,0 4-27 0,-6 42 25 16,15-34-84-16,3 6 17 0,4 7-28 0,0 3 53 15,28 46-50-15,-9-50-3 16,3-8-11-16,-2 5 11 0,11-6-5 16,6-9 4-16,47 11-49 0,-41-27 49 0,0-5-19 15,2-7-10-15,6 0-21 16,39-38-243-16,-48 14 143 0,-2-2 7 0,-1-6 39 15,-7-5-4-15,2 1 8 0,9-46 55 16,-30 42 67-16,-6 0 39 0,-5-4-15 16,-2 3 16-16,0 0 22 0,-71-27 174 15,33 38-22-15,-9 5-37 0,-9 4 41 16,-8 10-13-16,-79 11 54 0,68 0-234 16,-1 36-40-16,-1-11-75 0,10 1-79 15,8 6-327-15,-31 28-1461 0,57-36 778 16,13 3 302-16</inkml:trace>
  <inkml:trace contextRef="#ctx0" brushRef="#br0" timeOffset="404924.9996">17341 6423 470 0,'0'0'15'0,"0"-16"26"0,0 16 9 15,0 0-20-15,0 0-1 0,0 0 31 16,0 0 6-16,0 0 212 0,0 0-91 16,0 0 11-16,0 0-1 0,0 0-1 15,0 0 52-15,0 0-153 0,0 0-27 16,0 0 37-16,0 0-59 0,0 0-20 16,0 0-10-16,0 0-15 0,0 0 2 15,0 0-26-15,0 14 27 0,0 6 41 16,0-7 31-16,0-1-45 0,0 6 2 15,0 1 3-15,0 5 14 0,0 22-31 16,0-27-19-16,0 3-33 0,0 0 24 16,0-4-29-16,0 0-44 0,0 4-322 15,0-12 18-15,0-1-69 0,0-4-49 0,0 0 91 16,0-3 173-16</inkml:trace>
  <inkml:trace contextRef="#ctx0" brushRef="#br0" timeOffset="405301.0055">17285 6595 1383 0,'0'0'12'0,"0"0"139"16,6 0-11-16,0 0 17 0,-2 0 15 15,2 0-15-15,14 0 76 0,-8 21-192 16,1-21-3-16,1 0-26 0,3 0-9 16,-2 0-38-16,19 0-171 0,-19 0 2 15,-1 0-155-15,0 0-72 0,-5 0-70 16,-2-24 79-16</inkml:trace>
  <inkml:trace contextRef="#ctx0" brushRef="#br0" timeOffset="405709.935">17415 6973 1718 0,'19'0'52'0,"-19"0"31"0,0 0 22 15,0 0-11-15,0 0 29 0,0 0 156 16,0 0-130-16,0 22-17 0,0-22-13 15,0 18-21-15,0-6 48 0,0 9-77 16,19 1 11-16,-19-4-6 16,0 4 4-16,0-1-16 0,18 25 48 0,-18-21-102 15,0-4-9-15,9-1 16 0,-9 0-74 16,0-6-12-16,0 8-241 0,0-20 68 0,0 5-39 16,0-2-88-16,0-5-129 0,0 0-513 15,0 0 629-15,0 0 174 0</inkml:trace>
  <inkml:trace contextRef="#ctx0" brushRef="#br0" timeOffset="405911.2332">17388 7161 2025 0,'0'0'64'0,"0"0"23"0,23 0 38 16,-23 0 205-16,24 0-143 15,-24 0-4-15,23 0-8 0,-10 0-71 0,1 17-67 16,15-17-285-16,-17 0-54 16,-1 14-316-16,0-14-133 0,-4 0 73 0</inkml:trace>
  <inkml:trace contextRef="#ctx0" brushRef="#br0" timeOffset="409431.3115">17619 6531 486 0,'0'0'1'0,"0"0"20"0,0-19 1 16,0 19-7-16,0 0-8 0,0 0 14 15,0 0 18-15,0-17 26 0,0 17 68 16,0 0-67-16,0-12-12 0,0 12 47 15,0 0 37-15,0 0 24 0,0 0 237 0,0 0-250 16,0 0-6-16,0 0 11 16,0 0 17-16,0 0 193 0,0 0-209 15,0 0 26-15,0 0-24 0,0 0 72 16,0 0-68-16,0 0 137 0,0 15-235 16,0-15 19-16,0 0-23 0,0 0 5 15,0 0 33-15,-15 0-46 0,15 0 15 0,0 0 28 16,0 0 40-16,0 0 16 0,0 20 115 15,0-20-152-15,0 20-45 0,0-6 27 16,0 0-2-16,0 17 121 0,22-11-128 16,-22-1-80-16,0 2 67 0,0 1 41 15,0 3-8-15,0 34 243 16,0-29-250-16,25 1 3 0,-25 2-59 0,21 2 46 16,3 38 57-16,-24-43-73 0,25 3 20 0,-25-1 9 15,23-3-16-15,-23 0-9 16,17 13 3-16,-2-24-61 0,-15-4-7 15,8-3-3-15,-8 0 1 0,3 2-28 16,-3-12 22-16,0-1-3 0,0 0-25 16,0 0 5-16,0 0-93 0,0-21-339 0,-19-5 33 15,19 26-122-15,-15-22-272 16,15 22-168-16,-21-30-259 0,0 12-800 0</inkml:trace>
  <inkml:trace contextRef="#ctx0" brushRef="#br0" timeOffset="409945.5593">18005 6411 1174 0,'1'0'-17'0,"1"0"62"15,-2 0 66-15,0 0 312 0,0 0-194 16,0 0-5-16,0 0-7 0,0 0 24 16,0 0 33-16,18 0 351 0,-18 0-295 15,0 0 20-15,0 0 9 0,0 0-82 0,0 0 143 16,0 0-312-16,0 0 7 16,0 0-65-16,0 0 112 0,0 0-63 15,-19 21 184-15,0-8-123 0,7 4 0 16,-1 7-8-16,0 5-1 0,-16 39 88 15,20-25-106-15,2 10 6 0,4 1-5 0,3 6-19 16,0 5-24-16,28 65-9 0,-5-66-44 16,-1-5-36-16,2-7-5 15,10-5 3-15,20 25-25 0,0-21-125 16,-7-19-297-16,-27-26 12 0,24 18-3196 16,-38-24 2488-1</inkml:trace>
  <inkml:trace contextRef="#ctx0" brushRef="#br0" timeOffset="423540.6223">16936 10311 3122 0,'0'0'136'0,"0"0"106"0,0 0 85 0,0 0 20 16,0 0 57-16,0 0 26 0,0 0-321 15,0 0-82-15,0 0 36 0,0 0 5 16,0 0 2-16,0 20-34 0,0-20-10 16,0 0 14-16,0 17 8 0,0-17 25 15,0 16-17-15,0-4-32 0,0-12-13 16,17 10 62-16,-17-10 0 0,0 0 14 16,16 8 68-16,-16-3-56 0,0-5-17 15,0 0 19-15,0 0 5 0,0 2 69 16,0-2-83-16,0 0-3 0,0 0 11 15,0 0-55-15,-16 0-22 0,16 0-27 0,-14-19-9 16,3 19-5-16,0-16 2 0,-1 16 0 16,-22-30 14-16,15 8 15 0,0 7 18 15,3 1 2-15,3-3 2 16,-8-15 7-16,18 20-68 0,-3-6 39 0,0 5 6 16,4 1 0-16,-2 7 50 0,-1-10 10 15,1 10-28-15,1-2-15 0,3 5-16 16,0-1-13-16,23 3 0 0,-23 0-7 15,25 0 17-15,-5 0 15 0,2 0-39 16,0 0 7-16,25-20-35 0,-17 20 39 16,-1 0-6-16,-4-16-14 0,-1 16 10 15,21 0-6-15,-20-10 12 0,-13 10-3 16,-2 0 7-16,-1 0 16 0,-2 0 35 16,-2 21 104-16,-5-21-23 0,0 23 0 15,0-23 30-15,-23 31-64 0,-1 4-10 0,24-18-81 16,-28 2-11-16,14 2 0 0,14 2 0 15,-22 0 0-15,10 23 0 0,12-19 0 16,0-5 0-16,0 2 0 0,0-3 0 16,0 2-139-16,22 10-995 0,-22-18 6 15,0-11-392-15,29 4-91 0,-29-8 261 16</inkml:trace>
  <inkml:trace contextRef="#ctx0" brushRef="#br0" timeOffset="434958.6804">20582 9850 1464 0,'0'0'106'0,"0"0"241"16,0 0-110-16,0 0-53 0,0 0 0 15,0 0-1-15,0 0 155 0,13 0-161 0,-13 0 21 16,0 0 28-16,0 0 39 16,0 23-17-16,0 10 186 0,10-11-277 0,-10 9-27 15,6-1-29-15,1 5-29 0,-2 8-26 16,13 54 33-16,-11-42-58 0,0 11-11 15,3 0-33-15,-3 5 15 0,6 67 6 16,-6-64 12-16,1-2-2 0,-1-3 7 16,1-2 4-16,-2-3 31 0,4 53 74 15,-8-59-78-15,2-8 0 0,-3 1-14 16,-1-2-26-16,0 37 42 0,2-53-25 16,-2-3 15-16,2-5-27 0,0-3 1 15,0-2-8-15,2 0-17 0,-2-14 17 16,-1 1-4-16,-1 0-10 0,0-3 9 15,0-3-3-15,0-1 8 0,0 0-10 16,0 0 16-16,0 0-10 0,-17 0-6 16,0 0 4-16,17 0 7 0,-29 0-5 0,10 0 2 15,-2 0 25-15,-31 0 41 0,23 0-17 16,-5 18 11-16,-3-18-46 0,0 16 83 16,-48 1-65-16,42-17-24 15,-10 0-44-15,-3 15 39 0,1-15-5 0,-2 0 4 16,-56 0-30-16,52 0 34 15,1 0-7-15,-2 0 6 0,2 0 38 16,-61 0 46-16,62 0-32 16,-8 0-15-16,3 0-21 0,4 0-4 0,2 0-15 0,-51 0 11 15,57 0-13-15,1 0 21 0,0 0-16 16,4 0 3-16,-41-20-44 0,43 20 49 16,0-20-2-16,-4 20 86 0,2-21-86 15,-1 21 27-15,-50-17 51 0,49 0-58 16,-1 17-10-16,1-8-4 0,-1 8-29 0,-38 0 42 15,47 0-16-15,-5 19-7 0,1-19 9 16,1 0-6-16,1 23 3 0,-44-3 21 16,43-20-17-16,1 12-23 0,5-12 3 15,-1 0-13-15,-40 10 0 0,42-10 3 16,-2 0 10-16,0 0-5 0,-2 0 7 0,-1-18 21 16,-35 18-17-16,39 0 12 0,1-17-16 15,2 17 6-15,-1 0 2 16,-31 22 7-16,33-22-14 0,2 21-3 0,-4-21-11 15,3 26 14 1,1-26-2-16,-29 17 17 0,24-6 4 0,10-11 12 0,2 0-1 16,5 0 2-16,-25 0 5 0,26 0-23 15,-2 0-19-15,6 0 2 0,-9 0-1 16,-3 0-17-16,-24 0 5 0,26 0 14 16,2 0 9-16,1 0 11 0,-1 0-18 15,-12 17 4-15,20-17 12 0,-4 0-14 16,3 0 0-16,2 0-9 0,1 0-18 15,-9 0 25-15,9 0 23 0,4 0 32 16,4 0 21-16,-1 0 8 0,0 0 63 16,4 0-98-16,1 0-13 0,0 0-11 0,1 0-20 15,0 0-3-15,0 0-21 0,0 0 69 16,0 0-52-16,0-14 24 0,-21 14-18 16,7-11-59-16,14 11 61 0,-12 0-41 15,12 0 31-15,-16 0 2 0,16 0-15 16,-22 0 51-16,13 0-36 0,0 0-1 0,2 0-19 15,5 0 13-15,-11 0 7 16,4 0-3-16,8 17 4 0,-1-17-3 16,1 0-7-16,1 0-21 0,0 0-106 15,0 0 22-15,0 0-50 0,0 0-57 16,0 0-88-16,0 0-449 0,0 0 360 16,-22 0-100-16,22 0-137 0,-26 0-136 15,12 0-262-15,-13 0-682 0</inkml:trace>
  <inkml:trace contextRef="#ctx0" brushRef="#br0" timeOffset="467319.3647">14579 3996 2503 0,'0'0'140'16,"0"0"89"-16,0 23 165 0,0-23 101 15,0 51 382-15,0-29-563 0,0 15-87 16,0 6 37-16,0 17 40 0,0-7-85 15,0 97 131-15,0-58-241 0,0 4 26 16,0-7-45-16,0-1-38 0,17 67-51 16,-17-88-15-16,0-4-35 0,0-16-49 15,0 0-68-15,0-8-88 0,0 19-375 16,17-34 186-16,-17-7-187 0,0-5-139 0,25-4-258 16,-25-4-27-16,20-4-277 15</inkml:trace>
  <inkml:trace contextRef="#ctx0" brushRef="#br0" timeOffset="467939.0046">14618 4505 1356 0,'0'4'140'0,"0"0"138"0,0 0 69 16,0-1 20-16,0-2 65 15,0-1 576-15,0 0-506 0,0 0-161 0,12 0-11 16,-12 0 47-16,11 0 517 16,7 0-563-16,-7 0-104 0,7 0-110 0,4-21-32 15,8 21-30-15,42-69-17 16,-24 33-35-16,9-5-15 0,6-7 8 0,7-3 7 15,78-49 31-15,-74 48-37 0,0 2 2 16,-6 2-16 0,-13 5-35-16,-9 10-2 0,12-14-126 0,-42 33 74 0,-10 5-47 15,-6 8-78-15,0 1-41 0,-58 26-620 16,29 4 246-16,-5-2-183 0,-3-2-30 0,-1 2-210 16,5 1 228-16</inkml:trace>
  <inkml:trace contextRef="#ctx0" brushRef="#br0" timeOffset="468956.9167">14674 4903 2495 0,'0'0'224'0,"0"0"151"16,16 0 113-16,-16 0 55 0,14 0 435 0,1 0-497 15,-15 0-103-15,18 0-24 0,-4 0-53 16,6 0-93-16,27 0 79 0,-20 0-213 15,9 30-42-15,11-30-21 0,4 33-1 16,65 16-16-16,-58-29 8 0,7 3-8 16,0-2 3-16,-2 1 3 0,-10 1-2 0,38 15 2 15,-53-18-73-15,-5-6 41 16,-4 6-32-16,-8-8 24 0,9 10 56 0,-20-15 11 16,-3-1-48-16,-2-6 13 0,-5 0 2 15,0 0-2-15,0 0 57 0,0 0-47 16,-20 0 0-16,20-18 20 0,-20 18-17 15,4-16 8-15,16 16-69 16,-13-16 66-16,13 16-4 0,0 0-6 16,-12-11 4-16,12 11-7 0,0 0 11 0,0 0 1 15,0 0 3-15,0 0 7 0,0 0-2 16,0 0-13-16,0 0-12 0,0 0 13 16,-18 0 50-16,18-18-45 0,0 18 30 15,-23-16-27-15,23 16-4 0,-12-15 14 16,12 5-38-16,-16-16-30 0,2 13 33 15,5-1 52-15,0-3-38 0,0 3-4 0,-1 1 0 16,-6-21-40-16,8 20 40 0,-3 2 0 16,2 0 4-16,2 0 3 0,-5-8 10 15,9 20 2-15,0-8 21 0,-1 4 9 16,4-1 1-16,0 5 5 0,0-1 30 16,0 1-51-16,0 0-46 0,19 0 54 15,-19 21 10-15,22 5 71 0,7-11-79 16,-10 2-13-16,1 0-29 15,-1 2 57-15,4 1-53 0,19 16 13 0,-21-22-17 16,1 2-2-16,-3 0-5 0,2-4 12 16,9 9-21-16,-17-13 5 0,-1 1-17 15,-4 1-1-15,-1-6-13 0,-5-1-4 16,4 0-27-16,-6-3 59 0,0 0 8 16,0 0 0-16,-23 0 8 0,-3 0-26 15,26 0 21-15,-36 0-5 0,16 0 10 0,1 0 1 16,-4 0-23-16,-18 27 46 0,22-27-10 15,0 21 72-15,4-6-54 0,0-15 2 16,-2 20 26-16,9-9-36 0,5-11 13 16,2 0-44-16,1 0 33 0,0 0-29 15,23 0-162-15,-23-25-2 0,25 25-52 0,-25-34-69 16,30 13-133-16,-2-28-715 0,-28 27 372 16,9 1-86-16,-9 1-46 15,0 3-176-15,0 5 195 0</inkml:trace>
  <inkml:trace contextRef="#ctx0" brushRef="#br0" timeOffset="469240.5797">15638 5153 1996 0,'0'17'109'16,"0"-17"114"-16,0 12 92 0,0-12 80 15,0 17 61-15,0 1 437 0,18-6-528 16,-18 9-45-16,0-2-114 0,17 1 76 16,-4 34 305-16,-13-14-273 0,0-6-172 15,9 2-72-15,-9-2-45 0,0-3-54 16,0 37-173-16,0-41-117 0,0-13-178 0,0 4-420 15,0-4-416-15,0 5-1180 16</inkml:trace>
  <inkml:trace contextRef="#ctx0" brushRef="#br0" timeOffset="470253.9007">15470 3473 1201 0,'0'0'106'16,"0"0"67"-16,0 0 37 0,-18 0 298 16,18 0-374-16,-14 0 3 0,14 0-13 15,0 0 7-15,-13 18 32 0,13-18 135 16,-8 12-203-16,8-12 5 0,0 18-55 15,0-18 79-15,0 18 10 0,0 6 195 0,0-10-170 16,0 4 15-16,24-3 108 16,-24 2-124-16,22 34 172 0,7-25-307 15,-17 3 85-15,1 4-6 0,0 1 27 16,-2 0 6-16,9 28 95 0,-15-34-178 16,-5-2-30-16,7-4 5 0,-3-1-7 0,-1 3-5 15,-3-14-22-15,0-5-25 0,0-1-11 16,0-4-24-16,0 0-36 0,0-23-63 15,0 23-44-15,0-36 158 16,-18 9-17-16,18-5-129 0,-38-43 173 0,20 28-58 16,-3-12 119-16,-4 6-124 0,3-4 7 15,-2 3 49-15,-19-48 124 0,25 67-11 16,5 7-19-16,4 2-62 0,2 13 37 16,4 13-7-16,-1 0 30 0,4 51-31 15,0-25-15-15,0 10-19 0,21 11-76 0,9 45-810 16,-30-43-147-16,34-1-168 15,-17-2 221-15</inkml:trace>
  <inkml:trace contextRef="#ctx0" brushRef="#br0" timeOffset="471071.2815">13948 4708 2628 0,'0'0'129'0,"0"0"82"0,0 0 157 16,-13 0 569-16,6 0-593 0,7 0-41 15,-4 0-90-15,4 0 4 0,0 20 83 16,0-20 10-16,38 22-238 0,-6-22-44 0,3 0 43 15,19 0 14-15,79-19 145 16,-52 19-153-16,0-17 26 0,-3 17-33 16,-1 0-28-16,-3-20 0 0,36 20-68 15,-70 0-46-15,-12-14-78 0,-8 14-111 0,-7 0-102 16,-10 0-762-16,-3 0 256 0,-28 17-308 16,8-17 43-16,-7 0 225 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6T16:13:29.3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16903 2053 1348 0,'0'0'86'0,"0"0"98"0,0 0 57 16,0 0 54-16,0 0 157 0,0 0-282 16,-23 0 9-16,23 0-31 0,0 0 54 15,0 0 12-15,0 0 119 0,0 0-158 16,0 0-12-16,0-19 3 0,0 19 98 16,0 0-104-16,0 0 45 0,0 0-123 15,0 0-36-15,0 0-52 0,0-20-58 16,-20 20 86-16,20 0 162 0,-16 0 48 15,16 0-213-15,-14 0-5 0,14 0-71 0,-30-22-67 16,20 22 128-16,1 0-42 16,1 0 38-16,-1 0 5 0,-8 22-8 0,8-5-1 15,5-17 1-15,-2 31-1 16,-1-16 2-16,2 4 48 0,-12 23-63 16,11-20 11-16,2 2-150 0,-2-2 151 0,2 11 18 15,-3 19 183-15,7-26-183 0,0 1 36 16,0-1-31-16,0-10-78 0,25 8 62 15,-8 16-151-15,-17-34 145 0,15 15-8 16,-15-4-24-16,14 2 215 0,-5 20-188 16,-9-28-66-16,0-10-85 15,7 22-178-15,-7-15-213 0,0-3-154 0,0-3-1058 16,-19-2 1053-16,19 0 139 0,0 0 275 16</inkml:trace>
  <inkml:trace contextRef="#ctx0" brushRef="#br0" timeOffset="233.1436">16688 2391 2644 0,'0'0'141'0,"0"0"148"0,0 0 158 0,0 0 49 15,0 0-27-15,28 0 57 16,0 0-441-16,-13 18-69 0,2-18-26 0,3 0-6 16,26 0-390-16,-27-20-198 0,0 20-178 15,-1 0-303-15,3-26 84 0,-3 26 332 16</inkml:trace>
  <inkml:trace contextRef="#ctx0" brushRef="#br0" timeOffset="2518.8508">20785 1669 3294 0,'16'0'95'15,"-16"0"103"-15,0 0 38 0,0 0 369 16,15 0-249-16,-15 0-105 0,25 0-77 16,-4-22-116-16,12 22 0 0,62-20 263 15,-31 20 49-15,13 0-211 0,13 0 25 16,12 0 19-16,129 20 110 15,-108-20-182-15,10 0-22 0,0 0-61 0,-4 0-24 16,-6 0 8-16,86-17-12 0,-116 17 10 16,-13 0-30-16,-15 0-6 0,-11 0 8 15,16 21 0-15,-48-21 0 0,-10 22 0 16,-11-7 1-16,-1 5 4 0,-25 3-1 0,-32 34 64 16,17-22-75-16,-6 4-34 0,-5 9 35 15,-8 1 4-15,-66 62 25 0,56-60-92 16,-3 20 71-16,-3 6 7 15,-6 0 28-15,0 3-29 0,-78 82-8 0,76-78-18 16,6 8 52-16,-1-10 35 0,7-6 30 16,-47 69 158-16,65-77-128 0,1 2-10 15,7-9-45-15,12-1-18 0,3-9-37 16,-9 39-21-16,24-48 0 0,8-8 0 16,7 3 0-16,0-11 0 0,25 15 0 15,-7-22 0-15,9-1 0 0,10-9 0 16,7-1 0-16,13-6 0 0,90-2 0 15,-55 0 0-15,14 0 0 0,13-33 0 0,10 33 0 16,155-25 0-16,-138 6 0 16,8 2 0-16,-7 0 0 0,-10 0 0 0,-10 5 0 15,74-19 0-15,-126 16 0 0,-13 3 0 16,-20-1 0-16,-17 1-62 0,-13-5-645 16,-12 8-73-16,0 5-351 0,-37-4-233 15,15-7-204-15,0 5 301 0</inkml:trace>
  <inkml:trace contextRef="#ctx0" brushRef="#br0" timeOffset="3066.512">21321 2443 2648 0,'-10'23'222'16,"3"-23"97"-16,2 0 170 0,4 0 47 16,1 0-10-16,0 27 373 0,22-27-456 15,0 0-81-15,10 20-60 0,16-20-16 0,17 0-113 16,113 24 92-16,-66-24-137 0,14 0 49 16,8 0-12-16,2 0-18 0,127 0-43 15,-156 0-104-15,-10 0 0 0,-18-20 0 16,-21 20 0-16,-18 0-3 0,-17-16-306 15,-23 16-123-15,-25 0-336 0,-11 0-446 0,-10 0-569 16,-66 0-1111-16</inkml:trace>
  <inkml:trace contextRef="#ctx0" brushRef="#br0" timeOffset="5861.925">17189 5086 1834 0,'0'0'97'0,"0"0"36"0,0 0 39 15,0-17 26-15,0 2 113 0,0 15-153 16,0 0 39-16,0-12-1 0,0 12 81 16,0 0 13-16,0-10 277 0,0 10-370 15,0-10-23-15,0 6-46 0,0 2-24 16,0-6 8-16,0-4 28 0,0 4-81 16,0 2-7-16,0-2-19 0,0-2 33 15,0-9 41-15,0 9-33 0,-21 0-48 16,21-2-15-16,-16-1 10 0,16-3-6 0,-38-11 31 15,20 15-43 1,0 0-7-16,-5 6 32 0,1 3-11 0,-22-9-11 16,17 5-15-16,-1 3 25 0,0 2-14 15,0 2 10-15,1-7-23 0,-34 3 6 16,32 4 2-16,1 0 6 0,-1 19-16 0,4-19 17 16,-19 17-2-16,27-17-63 15,-1 0 57-15,2 19 17 0,3-19-8 16,3 20 71-16,-15 7-132 0,12-15 62 0,1 5-11 15,-2 1-1-15,2 4 69 0,-13 18-6 16,14-14-31-16,2 2 7 0,1 11 31 16,0-3 14-16,6 6-1 0,2 49 13 15,0-30-48-15,0-5-1 0,29 7-6 0,-29 0 24 16,56 73 104-16,-39-66-68 0,0 2 11 16,3-3 7-16,-8-2 10 15,-1-3-11-15,1 50 15 0,-3-60-88 0,-9-5-3 16,0-6-27-16,6-2 5 15,-4 33 20-15,-2-44 28 0,0 3-68 0,0-3-15 16,0-6-36-16,0-12-50 0,0 22-386 16,0-18 117-16,0-5-171 0,0-4-190 15,0-3-192-15,0 9-1264 0,0-13 1260 16,0 0 296-16</inkml:trace>
  <inkml:trace contextRef="#ctx0" brushRef="#br0" timeOffset="6188.3269">16517 5981 5320 0,'-8'0'224'0,"8"0"-8"16,0 0 93-16,0 0-6 0,19 0 44 0,30 0 365 15,-12 0-419-15,12 0-87 0,6 0-121 16,9 0-105-16,5-23-219 0,62-6-1127 15,-66 29 72-15,-11-22-391 0,-9 22 257 16,-6-19 185-16</inkml:trace>
  <inkml:trace contextRef="#ctx0" brushRef="#br0" timeOffset="7192.0019">20964 4959 2933 0,'-1'0'99'0,"0"0"479"16,-3 0-128-16,4 0-14 16,0 0-90-16,0 0-41 0,29 17 192 15,9-17-276-15,-8 0-29 0,12 0-52 0,10 0-26 16,8 0-56-16,76-19 2 15,-54 19-45-15,1 0 44 0,4-15-2 0,0 15-18 16,73-9 31-16,-91 9-55 16,-7 0-7-16,-7 0-7 0,-12 0-8 0,-12 0-8 15,-2 21 28-15,-27-21-12 0,-2 24 21 16,-27-9-22-16,0 9-1 0,-49 41-20 16,28-23 12-16,-6 8 5 0,-5 8-4 15,0 10 9-15,-5 10 1 0,-51 84 3 16,61-77-9-16,3 2-43 0,6 2 41 0,3-4 7 15,-25 74 27-15,41-88-18 0,4-1 2 16,6-7-11-16,7-6 29 16,5-6-32-16,4 27-25 15,29-51 28-15,-8-1-9 0,6-7-18 0,4-3 35 16,43 1-141-16,-31-13 67 0,6-4-4 0,2 0 53 16,11 0 14-16,5-21 10 0,78-2 28 15,-71 23-14-15,-6-21-5 0,-8 21-42 16,-7 0-45-16,14-17-337 0,-50 17 91 15,-11-17-98-15,-6 17-225 0,0-7-187 16,-30 7-91-16,-19-20-1005 0</inkml:trace>
  <inkml:trace contextRef="#ctx0" brushRef="#br0" timeOffset="7842.7665">21280 5716 1025 0,'0'0'198'0,"-3"0"70"15,3 0 95-15,-7-16 372 16,4 16-387-16,-3 0 57 0,6 0 50 0,-4 0 57 16,4 0 386-16,0 0-505 0,0 0-23 15,26 0-6-15,-6 0-18 0,7 0-51 16,47 0 171-16,-25 0-290 0,8 12-22 16,8-12-47-16,3 0-38 0,65 0-14 15,-73 0-50-15,-6 0-12 0,-8-17 12 16,-12 17-2-16,-12 0 22 0,-3 0-121 0,-19 0-49 15,0 0-139-15,-31 0-129 16,8 0-182-16,-33 0-870 0,28 0 579 0,-1 0-91 16,3 0-93-16,8 0 111 15,4 0 285-15</inkml:trace>
  <inkml:trace contextRef="#ctx0" brushRef="#br0" timeOffset="8983.9112">17842 7932 2394 0,'0'-18'-20'0,"0"1"19"16,-23-3 8-16,23-4 61 15,-32-5-48-15,-10-29 147 16,17 29-67-16,-6-8-9 0,1 6-8 0,-6 4-14 16,1-4-12-16,-36-20 93 0,33 27-68 0,-3-4 55 0,2 8 35 15,-3 3 49-15,-2-1 56 16,-34-3 175-16,30 14-271 0,-2 2-69 0,6 5-40 15,-5 0-1-15,-39 0-29 0,42 29-41 16,-4-29 14-16,7 32-24 0,7-9 13 16,-2 5-67-16,-33 35 100 0,35-25-21 15,3 7 23-15,1 6 3 0,4 2-95 16,-4 6 73-16,-28 74 78 0,32-61-17 16,-1 2-86-16,1-2 12 0,0 8 8 0,-26 89 42 15,30-92-4-15,0 16 34 0,-5 3-7 16,9 3 43-16,0 5-12 15,-1 97 97-15,11-97-110 0,-3 12 2 0,7-4 21 16,6 4 11-16,0 118 87 16,0-117-151-16,0 8-17 0,27 4 0 0,-27-5-1 15,33 2-11-15,11 117 71 16,-26-121-63-16,3 1 15 0,-2 0-22 16,-3-4 23-16,14 113-34 0,-20-115-18 15,-3 4-4-15,-1-6 3 0,-6-5 4 0,0-3-17 16,0 91-36-16,0-102 35 0,-27-7 45 15,27-6-37-15,-22-3 2 0,6 62-47 16,16-79 21-16,-13-6-44 0,13-7-62 16,0-8-155-16,0-12-147 15,0 14-894-15,0-34 418 0,0-8-182 0,0-2-57 0,22-23 197 16</inkml:trace>
  <inkml:trace contextRef="#ctx0" brushRef="#br0" timeOffset="9329.7363">16009 11113 4117 0,'-17'0'125'0,"17"0"91"16,0 0 148-16,0-3 133 0,0 3 12 16,20 0 377-16,22 0-553 0,-6 0-99 15,11 0-39-15,15 0-46 0,98 0-95 0,-60-20-98 16,16 20 22-16,8-33-32 0,-1 11-93 15,-2 1-191-15,89-18-1012 0,-121 17 269 16,-20 4-328-16,-14 2 115 0,-23 6 190 16</inkml:trace>
  <inkml:trace contextRef="#ctx0" brushRef="#br0" timeOffset="10149.2135">21768 10036 1968 0,'-19'9'78'0,"1"-9"76"0,-3 10 88 16,3-10 89-16,2 7 34 0,-10 7 454 15,14-8-366-15,2-2-119 0,2 3 0 16,2 1-110-16,1-3-70 0,-1 4 207 16,4-6-149-16,2 1-18 15,0 6-41-15,0-7-12 0,27 4 42 0,-27-7-101 16,35 0-58-16,-11 0-5 0,8 0 1 15,2 0-20-15,37 0 15 0,-35 0-15 0,-1 0-5 16,-1 0-14-16,-8 0 14 16,10 0-1-16,-25 0 23 0,-8 18-24 15,-3-18 14-15,0 22-11 0,-21-7-5 0,-18 24 50 16,13-19-6-16,-1 6 18 0,-1 2 15 16,-2 1-23-16,-23 26 68 0,32-29-95 15,3 3 32-15,3-2-32 0,6-5 28 16,9-2-14-16,0 12 6 0,0-20-37 15,0-2 0-15,35-4-13 0,-15-2 10 0,30-3-4 16,-21-1 4-16,4 0-2 16,-6 0-14-16,0 0-20 0,-5-18-33 0,12 18-150 15,-22 0 45-15,-12 0-95 16,0 0-120-16,0 0-102 0,0 0-968 16,-32 0 612-16,32 0-106 0,-30 0 144 0,30-21 65 15,-27 21 243-15</inkml:trace>
  <inkml:trace contextRef="#ctx0" brushRef="#br0" timeOffset="10514.1194">21793 10394 1036 0,'0'0'136'0,"0"0"98"15,0-17 81-15,0 17 103 16,0 0 342-16,0 0-295 0,0 0 43 15,0 0-31-15,0 0 0 0,0-17-48 0,0 17 365 16,0 0-425-16,0 0-66 0,27 0-79 16,-27 0-12-16,50 0 78 0,-27 0-221 15,2 0-53-15,-4 0-26 0,-4 0-36 16,0 0-57-16,8 0-488 16,-19 0 3-16,-5 0-395 0,-1 0-361 0,-21 0-143 0</inkml:trace>
  <inkml:trace contextRef="#ctx0" brushRef="#br0" timeOffset="11501.3189">18954 12166 2061 0,'0'-36'38'0,"-17"-4"3"16,-2-40 61-1,6 34-88-15,-6 4 42 0,1-3 29 16,-5 3 19-16,-30-42 130 0,23 44-94 0,-4 2-6 0,-1 0 71 16,-3 1-8-16,-4 6 31 0,-44-25 332 15,37 34-321-15,0 1-32 0,1-3-80 16,-3 3 19-16,0 9-26 15,-52 1 6-15,46 9-79 0,0 2-16 0,0 0-15 16,-7 30 3-16,-70 20-33 0,66-24 20 0,-1 6-2 16,-2 7 52-16,1 7 0 0,-3 2 50 15,-58 63 61-15,59-50-24 0,1 7-52 16,3 4 11-16,0 6 61 0,-64 78 6 16,70-77-103-16,0 4-27 0,5 7-22 15,4 4 20-15,4 6-7 0,-36 91 28 16,46-89-19-16,7-3 16 0,4 12-16 0,5-1-4 15,-15 104-28-15,30-102-7 16,-4 6 27-16,5 6 29 0,-2 7 8 0,2-6 41 16,0 124 47-16,2-116-78 15,-3 0 14-15,5 0 33 0,-2 0-9 16,0 126 34-16,3-130-77 0,-3 9 20 16,2 2 66-16,-1 1-65 0,2 3-29 15,-3 151-27-15,1-148-34 0,0 2 0 16,0 3 0-16,-3-9 0 0,-10 136 0 0,7-144 0 15,-4-11 0-15,1 6 0 0,-1-6 0 16,-1-13 0-16,-15 107 0 0,18-116 0 16,0-9 0-16,3-6 0 0,-6 64-223 15,8 0-384-15,0-95 6 16,-3 18-1165-16,0 7-789 0,7-66 1386 16,0-15 420-16</inkml:trace>
  <inkml:trace contextRef="#ctx0" brushRef="#br0" timeOffset="11966.6134">16059 16099 2200 0,'12'0'68'16,"2"0"80"-16,-2 0 124 15,5 0 87-15,10 20 522 0,-7-20-485 0,5 0-19 16,3 0-107-16,4 0-34 0,37 14 87 15,-23-14-238-15,-5 0-18 0,1 0-44 16,-1 0-26-16,-2 0-28 0,37-17-325 16,-40 17-209-16,-7 0-301 0,-1 0-309 15,-1 0-40-15</inkml:trace>
  <inkml:trace contextRef="#ctx0" brushRef="#br0" timeOffset="12950.3245">21949 15169 1318 0,'0'0'98'15,"19"0"89"-15,-19-14 386 0,0 14-302 0,0 0-44 16,0 0-47-16,0 0-57 0,0 0 116 16,0 0-139-16,0 0 71 15,0 0-41-15,0 0 33 0,0 0-4 0,0 0 217 16,0 0-196-16,0 0 44 0,0 0-101 16,0 17-26-16,0-17-14 0,21 0 18 15,-7 0-79-15,-14 0-1 0,0 0-25 16,16 0 30-16,-16 0 0 0,11 0-31 15,-11 0 6-15,0 0 9 0,0 0-4 16,6 0 3-16,-6 0-8 0,0 0-21 16,0 0 10-16,0 16 3 0,0-16 22 15,-15 0-1-15,15 19-24 0,0-19 5 16,-14 14-16-16,14-14 20 0,-13 16 15 16,-2 1 27-16,7-8 52 0,3-9-83 0,5 9-5 15,-6-9-3-15,4 0-67 0,2 0 76 16,0 0 3-16,0 0-4 0,0 0 16 15,0 0-15-15,20 0-10 0,-20 0-11 16,14 0 10-16,-14 0 0 0,13 0-124 16,-13 0 144-16,9 0-20 0,-9 0 78 15,11 0-74-15,-11 0-28 16,0 0 19-16,0 0 44 0,0 0-50 0,0 0-31 16,0 0 48-16,0 0-7 0,0 0 113 15,0 0-108-15,0 0 2 0,0 0-7 16,0 19-25-16,0-19 26 0,0 0-15 15,0 0-20-15,0 0-95 0,0 0-227 16,0 0-297-16,0 0-1403 0,0 0 1071 16,0 0 308-16</inkml:trace>
  <inkml:trace contextRef="#ctx0" brushRef="#br0" timeOffset="18060.5986">12906 3134 389 0,'-99'-313'-34'15,"36"155"-33"-15,-11-1-30 0,-4 3 7 0</inkml:trace>
  <inkml:trace contextRef="#ctx0" brushRef="#br0" timeOffset="18512.6972">12198 1769 846 0,'-119'-127'164'16,"-1"6"156"-16,-2 9 89 0,-7 11 69 15,-128-70 206-15,132 105-434 0,-6 5-19 16,4 11-43-16,-8 5-12 0,-2 20-26 16,-133 7-116-16,127 18-2 0,-3 27-24 15,-4 8-9-15,-9 12 109 0,-160 83-91 16,157-61 162-16,-3 8-168 0,-3 31 25 15,0 14 17-15,1 6-23 0,-142 165 104 16,157-126-65-16,4 17-76 0,6 21 85 16,7-6-5-16,8 11 16 0,-106 238 117 15,126-206-113-15,0 12 27 0,3 13-31 16,6 8-6-16,-93 296 14 0,96-276-55 0,0 21-25 16,-3 9 3-16,5 9-8 0,9 4-2 15,-74 344-23-15,88-332 70 0,11 4-94 16,8 0 153-16,7 3 33 0,-17 336 205 15,47-356-231-15,3 14 16 0,7-1 11 16,4-1-61-16,0-3-9 0,20 325 9 0,2-334-91 16,-22 2 24-16,27-6-37 15,-13-4 11-15,13 295-13 0,-11-329 16 0,4 5-48 16,2-9-12-16,1-17 8 16,6-13 5-16,50 211-37 0,-32-253 89 15,9-9-13-15,7-17 16 0,4-6 46 16,71 136-56-16,-70-180 2 0,-6-1 2 0,-1-4 11 15,-9-7-7-15,-8 2 30 0,21 94-65 16,-45-113 31-16,-6-15-114 0,-8 65-73 16,-6-115-50-16,-27 125-343 0,-1-26 357 15,28-112-74-15,-31 35-124 0,-5 54-662 16,21-74 553-16,-4 33 9 0,19 7-527 16,0-89 532-16,26 19 89 0,-26 4 210 15</inkml:trace>
  <inkml:trace contextRef="#ctx0" brushRef="#br0" timeOffset="19107.3356">5987 10115 3066 0,'-20'6'95'15,"-1"1"19"-15,-1 0 36 0,-2-3 38 16,-1 1 17-16,-18 9 396 0,23-4-243 15,8-2-72-15,10-3-63 0,2-5-69 16,82 0-68-16,-20 0-79 0,12 0-7 16,23 0-67-16,20-17-148 0,12 17-370 15,144 0-1466-15,-127 0 885 0,-2 29 363 16</inkml:trace>
  <inkml:trace contextRef="#ctx0" brushRef="#br0" timeOffset="20129.2393">21625 14892 1243 0,'0'0'114'0,"16"0"62"0,-16 0 44 15,0 0 61-15,0 0 73 0,0 0-213 0,-20 0-25 16,20 0-2-16,-15 0 32 15,15 24 8-15,-18 7 173 0,1-9-134 0,17 4 24 16,-15 4 19-16,15 4 33 0,0 4-69 16,0 41 0-16,0-39-184 15,0-1-17-15,0-3 6 0,32-2-6 16,3 12 20-16,-11-31-66 0,3-3-176 16,2-6-49-16,1-6-130 0,2 0-37 0,33-21-341 15,-34-8 506-15,2 3 68 0,-3-1 103 16,-4-12 31-16,-3 4 80 0,7-38 130 15,-22 31-39-15,-5 6 23 16,-3 2 39-16,0 1 74 0,-41 15 102 0,-19-23 601 0,21 31-437 16,-3 3-62-16,-2 7-98 15,0 0-54-15,-31 33 25 16,46-33-270-16,3 35-116 0,11-14-159 0,7-3-407 16,8-1-426-16,23 0-1562 0</inkml:trace>
  <inkml:trace contextRef="#ctx0" brushRef="#br0" timeOffset="20930.0999">11888 9551 1032 0,'0'0'42'0,"0"0"189"16,0 0-27-16,0 0-16 0,0 0 31 16,0 0-73-16,0 0 78 0,0 0-151 15,0 0 9-15,-20 0 18 0,20 0-35 16,0 0 13-16,0 0 87 0,0 0-39 15,0 0-13-15,0 0 3 0,0 0 3 16,0 0 76-16,0 0-115 0,0 0-1 16,0 0-6-16,0 0 32 0,0 0-9 0,0 0 75 15,0 0-138 1,0 0 20-16,0 0 2 0,0 0 47 0,0 0 18 16,0 0 100-16,0 0-135 0,0 0-32 15,0 0-6-15,0 0-40 0,0 0-88 16,0 0-32-16,0 0-238 0,0 0-228 15,0 0-514-15,0 0-27 0</inkml:trace>
  <inkml:trace contextRef="#ctx0" brushRef="#br0" timeOffset="25647.9693">16835 1024 1226 0,'0'-22'104'0,"0"4"47"0,0 18 38 16,0 0 25-16,0-19 198 0,0 19-264 0,0 0 26 16,0-17-12-16,0 17 10 0,0 0 62 15,0-20 40-15,0 20-109 0,0 0-17 16,0-20 95-16,0 20-130 15,0-14-108-15,0 2-4 0,0 12 6 0,0-12-35 16,0-1 32-16,-19 13-9 0,3-11 312 16,16 1-316-16,-20 5 7 0,20-1-29 15,-25 6-81-15,-5 0 119 0,13 0 0 16,0 0 4-16,2 0-26 0,-1 0 25 16,1 21-5-16,-12-21-37 0,17 19 58 15,5-19 21-15,-1 22-49 0,-1-22 80 16,-3 44 76-16,10-24-104 0,0-2 2 0,0 9 24 15,0-3-30-15,0 8 135 0,0 26-121 16,21-29-61-16,-21-2 25 0,0 4-10 16,20-5 0-16,-20 0-58 0,15 14 49 15,-4-23 4-15,-11 5 192 0,0-5-245 16,11-3-72-16,-11-5-663 0,0-4 235 16,0 1-84-16,0 0-137 15,0-6-54-15,0 0 127 0</inkml:trace>
  <inkml:trace contextRef="#ctx0" brushRef="#br0" timeOffset="25841.8022">16610 1214 3181 0,'0'-4'311'15,"0"0"-47"-15,0-1 189 0,0-1-65 16,26 6-93-16,8 0 283 0,-13 0-454 15,0 0 47-15,2 0-256 0,-1 0-58 0,-2 0-119 16,16 0-1044-16,-24 0 340 16,3 0-114-16,-4 0 224 0,-6 0 201 0</inkml:trace>
  <inkml:trace contextRef="#ctx0" brushRef="#br0" timeOffset="26288.7585">16380 1391 2274 0,'0'0'-27'0,"-11"0"95"0,3 0 424 0,8 0-117 15,0 0 11-15,-7 0 48 16,7 0-145-16,0-22 328 0,0 22-580 15,31-17 79-15,-11 17-50 0,7-25-10 16,8 25 164-16,61-39-200 16,-38 14-30-16,12-15-47 0,7 11 37 0,7-11-20 15,1 0-2-15,82-52-143 0,-90 49 67 16,-9 4-98-16,-12 12-138 0,25-33-355 16,-43 26 154-16,-31 23 281 0,-5 3-96 15,-2 0-625-15,-27 8 540 0,9 0 79 16,-4 0 90-16,-5 0 114 0</inkml:trace>
  <inkml:trace contextRef="#ctx0" brushRef="#br0" timeOffset="26579.4726">17279 813 2589 0,'7'0'269'16,"5"0"408"-16,-5 0-202 0,4 0-151 15,0-17-5-15,12 17 100 0,-10 0-238 16,2-17-160-16,1 17-29 0,14-13-117 16,-14 13 60-16,-5 0 19 0,1 0-2 15,3 0 127-15,-5 0-225 16,-9 0-118-16,-1 0 266 0,0 18-10 16,0-4-130-16,-26 1 131 0,26-15-64 15,-18 55-14-15,-3-36 93 0,21 0-4 16,-22 3 242-16,11-5-262 0,1 3-43 15,-13 16-529-15,12-35 173 0,1 14-121 16,5-5-221-16,0-10-26 0,5 0-421 16</inkml:trace>
  <inkml:trace contextRef="#ctx0" brushRef="#br0" timeOffset="27079.1257">17945 769 635 0,'3'0'118'15,"1"0"461"-15,-3 0-103 0,-1-21-118 16,0 21-47-16,0 0 193 0,0 0-171 16,-22 0 39-16,22 0 81 0,-38 0 183 15,38 0-424-15,-18 25-139 0,1-25 51 16,7 18 72-16,-9 13 45 0,12-31-122 15,0 32-100-15,7-5 26 0,0-2-11 16,0 4-41-16,28 20 9 0,-11-28-188 16,6-7-90-16,7-8 102 0,2-4-57 15,38-2-112-15,-35-25-106 0,1 4-37 16,-3 2 138-16,-1 0-99 0,-5-9 242 0,12-27 46 16,-23 26 158-1,-8-2 23-15,-6-27 218 0,-35 18 80 0,10 22-156 16,-3 3 123-16,-42 5 288 0,31 10-360 15,-1 0-94-15,1 0 147 0,-28 24-487 16,40-24-178-16,10 29-441 0,2-29-102 16,13 22-777-16</inkml:trace>
  <inkml:trace contextRef="#ctx0" brushRef="#br0" timeOffset="27814.5333">21504 551 3012 0,'-5'0'150'0,"1"0"133"16,-1 0 75-16,0-7 659 15,5 7-717-15,-2 0-9 0,0 0 128 16,2 0 188-16,22 19-208 16,11-19-136-16,22 0-293 0,-23 0 187 15,37 0-116 1,5 0-144-16,-42 0 108 0,22 26-13 15,-16-6-6-15,-27 6 9 16,-8-9 2-16,-3 23 31 0,-26-17-30 16,5 4-21-16,-7-8-95 0,-3 15 109 0,-42 36 51 15,36-32 95-15,2-1-113 0,5-1 7 16,6-4-5-16,-8 7 10 0,32-18-25 16,0-4 40-16,0-10-75 0,36 0-42 15,-2-4-65-15,52-3-478 0,-32 0 187 16,1 0-13-16,1-24-58 0,7 24-302 15,37-47-819-15,-56 33 655 0,-6-2 323 0,-8-1 57 16,-6 3 159-16</inkml:trace>
  <inkml:trace contextRef="#ctx0" brushRef="#br0" timeOffset="28015.2474">21451 771 3410 0,'24'0'186'16,"-24"19"86"-16,29-19 149 15,21 13 449-15,-18-13-758 0,7 0 91 16,8 0-85-16,11 0-161 0,69 0 122 16,-62-23-351-16,0 23-273 0,51-20-1754 15,-39-8 279-15</inkml:trace>
  <inkml:trace contextRef="#ctx0" brushRef="#br0" timeOffset="28361.3789">20677 1289 2624 0,'0'0'120'16,"0"0"216"-16,0 0 260 0,23 0-109 15,-7 0-88-15,35 0-129 0,-12 0-179 16,16-28-29-16,17-7-93 0,21-27 36 15,134-14 78-15,-92 32-28 0,19-7 2 0,10 3-45 16,4-3-26-16,156-13-14 0,-174 19-195 16,-5 4-205-16,91-32-950 0,-75 12-83 15,-60 16 426-15,-71 24 733 16,-11 7 163-16</inkml:trace>
  <inkml:trace contextRef="#ctx0" brushRef="#br0" timeOffset="28444.9126">22578 530 251 0,'-30'0'-18'0,"-12"0"-93"16</inkml:trace>
  <inkml:trace contextRef="#ctx0" brushRef="#br0" timeOffset="28696.3901">22537 523 396 0,'38'0'651'0,"0"0"436"16,-16-26-582-16,-3 26-42 0,21 0 473 15,-25 0-529-15,5 0-126 0,-1 0-59 16,19 0 145-16,-17 0-241 0,2 0-11 15,3 0-46-15,40 0 280 0,-33 0-338 0,-1 0-7 16,35 0-282-16,-12 0 155 16,-35 0 76-16,6-19 51 15,-13 19-128-15,-10 0 50 0,-3 0 139 16,-28 0 31-16,28 0-123 16,-58 34 45-16,2-5 104 15,28-10-95-15,-32 20 79 16,13 15-276-16,31-36 86 0,-6 28-257 15,22-19-1229-15,0-18 247 16,0-3 294-16</inkml:trace>
  <inkml:trace contextRef="#ctx0" brushRef="#br0" timeOffset="29247.7399">23800 410 2625 0,'-10'-12'99'0,"-5"-2"469"16,4 8-122-16,1 0-48 0,0 3-67 0,-20-1 479 16,14 4-571-16,-3 0-10 15,-2 0-201-15,-18 22 585 0,20 6-419 0,7-8 69 16,-1 1-109-16,2 25 137 15,11-22-284-15,0 1 32 0,30-3-19 0,23 11 236 16,-17-18-303-16,7-6-62 16,55 4-617-16,5-13 82 15,5 0-44-15,-54-22 319 0,2 22 44 0,66-51-371 16,8 7 55 0,-64 24 490-16,78-21 261 0,-8 18 624 15,-75 11-303-15,57-8 175 16,-23 18-324-16,-61 2-184 0,14 0 17 15,-30 19-68-15,-18-19-94 0,-21 19 97 16,-14 25-52-16,12-32 12 16,-31 12 69-16,-3 5-124 15,29-21 56-15,-27-8-11 16,8 0-142-16,23 0 60 0,-1-22-60 16,-30 0-138-16,32-3 14 0,-9 25-46 15,-40-52-565-15,-10 12 415 16,35 26 464-16,-58-27-36 0,51 25 220 15,-5 3 131-15,-5 1 134 0,-69-2 546 16,-7 9-229-16,64 5-440 16,-69 26 81-16,76 9-273 0,3-13-80 15,9 3-104-15,-37 30-726 0,63-28-36 0,9 3-420 16,11-3-203-16</inkml:trace>
  <inkml:trace contextRef="#ctx0" brushRef="#br0" timeOffset="32872.1856">18061 1325 1814 0,'0'-22'48'0,"15"22"42"16,3-17 229-16,-18 17-117 0,0-15 46 15,9 15 28-15,-9-11 157 0,0 11 247 16,0-10-378-16,0 10-53 0,0 0-82 16,0 0-36-16,0 0-17 0,-19 0-100 15,19 0 89-15,-20 0-197 0,6 0 198 16,-3 0 29-16,-28 56 457 0,21-15-423 15,-3-6 24-15,-1 5-41 0,5-9-27 16,6 27 65-16,-6 37 90 0,20-42-209 16,3-10-45-16,20-3-31 0,5-5-54 15,40 14-373-15,-21-40-24 0,3-6-217 16,3-3-296-16,2-25-255 0,-1 25-87 16</inkml:trace>
  <inkml:trace contextRef="#ctx0" brushRef="#br0" timeOffset="33155.0294">18471 1239 3624 0,'0'0'252'0,"-8"0"139"16,8 0 48-16,0 0-14 0,0 0-79 15,0 0 172-15,24 0-273 0,-24 0-17 0,29 0 91 16,-9 30-90-16,16 19 61 0,-19-13-160 16,2-1-66-16,-1 0-25 0,-4 5-9 15,-2-5-131-15,7 27 96 0,-13-37 69 16,2-6-186-16,-8 3-134 0,2-7-205 16,-2-6-900-16,0-5 429 0,0-3-70 15,-19-1-154-15,19 0 91 0,0-26 383 16</inkml:trace>
  <inkml:trace contextRef="#ctx0" brushRef="#br0" timeOffset="33443.2331">18576 1144 4571 0,'0'-1'124'0,"-17"-15"456"0,17 11-226 16,0 2-47-16,0 1-32 0,0-5-144 15,40 7 111-15,-14 0-192 0,6 0-46 16,13 0-27-16,2 0 21 0,5 0-3 16,56 0 28-16,-57 0-22 0,-5 0 6 15,-6 34 2-15,-11-18 18 0,10 37 106 0,-31-24-3 16,-8 1 34-16,0 4 5 0,-36-1-43 16,7 9 32-16,-61 28-125 0,33-34-55 15,-7 3-26-15,-5-7-10 0,-10-1-101 16,-76 1-589-16,79-14 175 15,4-4-215-15,3-13-179 0,5-1-250 0,10 0-26 16</inkml:trace>
  <inkml:trace contextRef="#ctx0" brushRef="#br0" timeOffset="33946.5955">18844 252 2256 0,'-31'-18'22'0,"10"0"56"0,-4-1-78 15,-29-19 389-15,18 19-142 16,-5-1 148-16,-10 3-101 0,-54-5 194 15,46 18-141-15,-8 2-246 0,-12 2-36 16,-84 0-127-16,79 22 124 0,-11-22 11 16,-12 37 44-16,-120 14 141 0,113-14-135 15,-11 1 25-15,-11 10 34 0,-135 54 360 16,141-39-340-16,1 5 7 0,2 18 11 0,9 7-141 16,-71 117 212-16,116-95-217 0,19 17-29 15,22 14-30-15,23 4-13 0,56 144-67 16,5-148 35-16,24-3-8 0,21-7 6 15,16-18 4-15,22-19-8 0,178 43-69 16,-131-92 16-16,13-27-6 0,12-18 8 16,6-5 1-16,229-79 63 0,-223 30-35 0,2-11-50 15,-5-9 113-15,-10-1-31 0,-16-4 71 16,123-74-137-16,-180 69-129 16,-24-12-10-16,-21 2 24 0,-21-1 47 0,10-91 13 15,-62 84 126-15,-6-7 22 0,-9-7 42 16,-50-47-14-16,-72-76-58 0,-9 47 52 15,-49 11 117-15,95 127-22 16,-247-158-117-16,236 164-132 0,-1 6 141 16,-285-104 24-16</inkml:trace>
  <inkml:trace contextRef="#ctx0" brushRef="#br0" timeOffset="34011.0678">16571 110 4492 0,'-168'75'-596'0,"-132"102"-1384"16</inkml:trace>
  <inkml:trace contextRef="#ctx0" brushRef="#br0" timeOffset="39224.1035">24889 110 1261 0,'-16'-9'158'15,"-22"-7"234"-15,5 9-297 0,-2 1-67 16,-6 0-28-16,-78-8-332 16,-30-3 357-16,62 8 358 0,-94 0-370 15,82 9-14-15,1 0 10 0,-97 0-121 16,93 0 192-16,4 0-142 0,0 0 272 15,-91 16-95-15,5 3 140 16,88 7-213-16,-86 11 103 0,92-11-119 16,-4-1-16-16,7 4 32 0,-70 36 4 15,87-20 43-15,9-3-32 0,3 6 3 0,-8 49 41 16,48 25 17 0,18-51-55-16,36 0 10 0,7 8-58 15,94 84 8-15,-48-83-25 0,15-5 13 0,18-1-12 16,14-5-2-16,157 46 14 0,-138-66-44 15,11-3 16-15,0-6 83 0,-4-2 11 16,-3-9 32-16,147 19 189 0,-155-33-253 16,-6-4 8-16,-3-11-111 0,2 0 134 15,-1-28-9-15,139-30-24 0,-142 21 19 0,-4-3-9 16,0-8 286-16,-4 0-276 0,108-58 108 16,-135 39-262-16,-1 17 164 0,-11-12 10 15,-6-5-34-15,46-67 115 16,-56 0-103-16,-60 73-207 0,-13-67 51 15,-100 15 333 1,37 57-299-16,-104-49 71 0,59 60 7 16,-71-30 67-16,98 49-104 0,-226-69-39 15,129 60 29-15,-104-28 33 0</inkml:trace>
  <inkml:trace contextRef="#ctx0" brushRef="#br0" timeOffset="48309.1653">17293 1752 2333 0,'-12'-17'4'0,"3"1"4"16,1 2-7-16,-1-8 4 0,9 6-10 15,-24-15 33-15,13 31 0 0,1-8 21 16,-4 1 12-16,-2 4 5 0,0 2-4 0,-28 1 9 16,12 0-57-16,2 27 14 15,-9-27-47-15,-5 26 38 0,-64 12 13 16,49-15 26-16,-9 6-18 0,0 5-2 15,-9 3-2-15,-3 8 15 0,-71 55-61 16,72-42 56-16,1 9 9 0,4 4 45 0,4 11 190 16,9 7-156-16,-26 98 193 0,57-68-226 15,17-9 49-15,13-5-53 0,28 1-100 16,61 78 17-16,-29-103-23 0,10-3 193 16,9-28-184-16,6 0 0 0,4-13-4 15,91 13-171-15,-88-45 67 0,6-5-63 16,2-29-49-16,-3 4-51 0,2-9 7 15,93-58-154-15,-100 34 304 0,1-9 74 16,-6-5 62-16,-10 6 64 0,63-96 142 0,-81 82-96 16,-10-12-15-16,-7-4-18 15,-18 1 13-15,-15-3-29 0,-36-102-61 16,-17 99-9-16,-21-5-15 0,-23 5 184 16,-25 7-137-16,-22 9 8 0,-175-46 347 15,138 90-198-15,-6 16 106 0,1 22-216 0,4 3-240 16,-123 90 37-16,179-27 9 0,13-1-220 15,22 16-310-15,25 4-447 0,29 8 42 16</inkml:trace>
  <inkml:trace contextRef="#ctx0" brushRef="#br0" timeOffset="49246.2493">21804 1148 1624 0,'-20'-2'12'16,"-7"-3"10"-16,-1-2-11 0,-6 7-25 15,2 0 7-15,-42 0-52 0,32 0 94 16,-9-20-4-16,-6 20 80 0,-2 0-40 16,-4 0-36-16,-82 24 136 0,68-24-95 0,-7 35 123 15,2-12-106-15,1 7-9 0,-94 40-57 16,86-27-26-16,-7 6 20 0,-3 5-11 16,-3 0-68-16,-2 19 70 0,-100 96 41 15,101-79-49-15,2 16 8 0,4 11-42 16,2 8 40-16,-70 138 12 15,94-131 3-15,6 2 22 0,12 8 4 0,12-8 27 16,12-5 16-16,15 107 104 16,14-120-115-16,38-7 8 0,3-8-9 0,20-5 9 15,15-6 2-15,110 65 9 0,-75-83-75 16,12-8-19-16,11-9-2 0,10-4-49 16,154 30 32-16,-144-49 1 0,11-5 67 15,4-2-87-15,-2-9-15 0,0-2 15 16,152-1-80-16,-157-13 78 0,-6 0-52 15,-4-32 31-15,-7 10-9 0,-3-7 0 0,128-58 98 16,-137 37-27-16,-5-4 32 0,-4-5 11 16,-8-7 28-16,102-86 80 0,-121 71-126 15,0 2 25-15,-9-11-13 0,-8-8 14 16,-10-7-23-16,44-95 36 0,-73 93-43 16,-15-3 3-16,-16-4-13 0,-10-4 1 15,-23 0-11-15,-64-114-27 0,22 112-27 16,-14 2-24-16,-16 1-49 0,-19 0 64 15,-153-89-7-15,121 117-1 16,-23-2 46-16,-13 18 2 0,-16 8 18 0,-12 20 110 16,-224-15-101-16,198 46-37 0,-7 11-72 0,-8 3-101 15,-3 27-115-15,0 6-192 16,-249 50-845-16,255-27 762 0,5 8 198 16</inkml:trace>
  <inkml:trace contextRef="#ctx0" brushRef="#br0" timeOffset="52913.8468">24384 7385 2124 0,'-4'0'41'0,"0"0"141"0,0-11-55 16,1 11-9-16,3-8-11 0,0 8 9 16,0 0-2-16,0-6 167 0,0 6-112 15,0 0 42-15,0 0-19 0,0 0 8 16,0 0-1-16,0 0 158 0,0 0-182 15,0 0-7-15,0 0-11 0,0 0 23 16,28 0 90-16,-28 0-112 0,28 0-25 0,-9 0-2 16,2 0 40-16,6 0-114 0,33 0-27 15,-21 0-35-15,5 0 19 0,6 0-9 16,4 0 15-16,63 0-15 0,-52 0-2 16,9 0 1-16,5 0 15 0,3 0 7 0,7 0 16 15,106 0 21-15,-88 0-33 16,4 0-5-16,10-15-12 0,7 15 12 15,150-9-14-15,-133-5-10 0,15 14-7 16,8-14 14-16,7 3 12 0,7 0-81 16,178-8 52-16,-169 9-3 0,0 3 86 0,3-4-76 15,-1 5-2-15,191 0 27 0,-200 4-11 16,9 2 11-16,0 0 3 16,2 0-1-16,-2 0 12 0,184 0-13 0,-185 0-19 15,0 0-5-15,-3 0 1 0,-3 0-3 16,162 20-1-16,-186-20-4 0,-2 0 5 15,-9 0-36-15,-11-18 34 16,-9 18-1-16,85-17-7 0,-120 17 14 0,-12 0 20 16,-15-15-20-16,-11 15 38 0,18-11-80 0,-54 11-48 15,-7-9 63-15,-8 9-4 0,-7-14 14 16,0 12 8-16,-71-11-623 16,27 3 62-16,23 2 146 0,4 0-182 15,-5 3-127-15,10-3-182 0,-5-1 4 16,-2-6-381-16</inkml:trace>
  <inkml:trace contextRef="#ctx0" brushRef="#br0" timeOffset="53294.3803">32168 6873 2043 0,'-3'0'52'0,"-2"0"50"0,4 0 47 15,-7 0 249-15,5-8-191 0,0 8 35 16,1 0 41-16,-2 0 95 0,4 0 13 0,0 25 215 16,25 0-399-16,-25-9-111 0,29 1-14 15,-6 0-3-15,40 25 2 16,-29-25-12-16,5-1-43 0,0 1-5 0,4-6 23 15,-1 2-24-15,27-5 137 0,-41-8-78 16,-6 0 5-16,-10 0 71 16,-5 0-54-16,-7 15 113 0,-30-15-154 0,4 28 37 15,-11-15-4-15,-13 3 15 16,-4 1-16-16,-81 22 109 0,60-17-128 0,-8-1-33 16,3 4-18-16,0 1-15 0,-50 24-4 15,80-26-18-15,11-3-111 0,12-2-247 16,20-1-298-16,7-7-548 15,73-1-1763-15,-26-10 1866 0</inkml:trace>
  <inkml:trace contextRef="#ctx0" brushRef="#br0" timeOffset="53794.0964">32971 7504 1581 0,'21'0'41'0,"-2"-9"156"16,-19 9-37-16,22-10 28 15,-22 10 48-15,18 0 302 0,-4 0-208 16,-14 0 34-16,13 0 55 0,-3 0 309 0,-6 0-473 15,-4 0-75-15,0-18 211 16,0-3 79-16,0 10-268 0,-27 1-34 16,27-4-67-16,-28-14 126 0,-7 16-105 15,11 2 31-15,0 0-38 0,-3 1 0 16,-28 1 108-16,29 8-133 0,-2 0 1 16,3 0-10-16,2 28-32 15,-16 9 54-15,24-16-64 0,-2 9-2 0,7 3-5 0,1 3-18 16,1 5-11-16,-1 53-9 0,9-42 4 15,0 3 5-15,0 1-2 16,0 4 0-16,22 58-7 0,-22-62-7 0,0-3 16 16,24 1-6-16,-24-4 8 0,12-1 17 15,2 26-51-15,-14-41 20 0,10-5-40 16,-10-2-6-16,0-5-35 16,0 7-183-16,0-17 54 0,0-3-79 0,0-4-130 15,-21-3-92-15,21-2-111 0,-18 0-1056 16,18-19 623-16,0 19 80 0,-12-24 216 15,12 24 165-15</inkml:trace>
  <inkml:trace contextRef="#ctx0" brushRef="#br0" timeOffset="53977.2401">32622 8110 5213 0,'-11'0'105'16,"11"0"108"-16,26 0 473 15,-26 0-354-15,44 0-18 0,-13 21-49 0,5-21-59 16,5 18-64-16,37 1-320 16,-42-19-331-16,-5 18-378 0,-10-7-420 15,-3-11-397-15,-7 10-669 0</inkml:trace>
  <inkml:trace contextRef="#ctx0" brushRef="#br0" timeOffset="56992.2917">25731 6802 1220 0,'0'-7'87'0,"0"2"58"0,0 1 54 16,0-1 39-16,0-5 128 0,0 6-217 15,0 2 11-15,0 1 18 0,0 1 63 16,0 0 96-16,0 24 314 0,0-24-340 16,0 36-76-16,0-11 8 0,0 7-30 15,0 46 150-15,0-35-205 0,0 5-12 16,0 2-19-16,0 2-25 0,0-4-8 16,0 37 73-16,0-51-102 0,0-4-2 0,0-9-21 15,0-5 4-15,0 0 16 16,0-16-74-16,0 0-46 0,0-35-113 0,0 8 33 15,0-10-20-15,22-52-7 16,-6 27 17-16,-16-4 8 0,12-2-14 16,-12-4-105-16,0-66-186 0,0 65 269 0,0 9 124 15,-26 17 117-15,26 11 50 0,0 2 8 16,-16 18 178-16,16 16-158 16,0 30 38-16,0 0-8 0,0 5 34 0,0 7 17 15,0 71 150-15,0-47-249 16,0 4-57-16,0 5-35 0,15-2-10 0,-15 65-21 15,0-78 13-15,0-5 16 0,0-10 25 16,0-12-64-16,0-7-26 0,0-6 20 16,0-20 16-16,0 0-43 0,19-35-139 0,-19 3-62 15,16-64-203-15,-1 37 260 0,-15-13 31 16,11-9-61-16,-11-11-62 16,0 8 8-16,0-72-72 0,0 96 405 15,0 7 100-15,0 16 79 0,-22 16 64 0,22 21 416 16,-14 29-321-16,14 0-8 0,-12 10-87 15,12 7-6-15,-12 9-69 0,12 57 9 16,-7-54-186-16,7 2-41 0,0-2-26 16,0 2-9-16,21 37-388 0,-21-58-115 15,17-15-120-15,-17-1-379 0,25-12-355 0,-13-8-2 16</inkml:trace>
  <inkml:trace contextRef="#ctx0" brushRef="#br0" timeOffset="58192.9764">28325 6800 2605 0,'0'-10'123'0,"-11"2"75"16,11 3 74-16,-11 2 128 0,11-2-56 15,-7 0 320-15,0 5-447 0,7 0-34 0,0 0-29 16,0 18 29-16,20 7 232 16,-20 0-209-16,16 10-41 0,-16 2-17 15,17 12 2-15,-17 2-27 0,0 60 67 0,0-60-134 16,0-3-16-16,0-6-22 0,0-8-53 15,-19 10 57-15,19-33-5 0,0-7 30 16,0-4-45-16,0 0-26 0,0-41-26 16,0-35-89-16,0 29 31 0,25-9-71 15,-25-14-8-15,0-3-40 0,0-79-137 16,0 85 250-16,0-6 47 0,0 8 50 16,-21 2-8-16,21 24 36 0,-14-9 59 15,14 38 12-15,0 10 74 0,0 0 71 0,0 43 45 16,0 44 175-16,0-36-316 15,0 10-35-15,0 7-44 0,0 6-10 0,0 2-14 16,15 69 26-16,-15-75-8 0,19-11 17 16,-19-8 6-16,0-6 9 0,14 4 22 15,-4-39-87-15,-10-2 1 0,10-8-15 16,-10-26-17-16,8-3-7 0,-5-58-191 16,-3 29 31-16,0-15-96 0,0-13-104 15,-21-4-55-15,-4-102-316 0,25 103 575 16,-27 2 103-16,27 9 62 0,-16 18 17 15,16 11 22-15,0-1-9 0,-8 45 39 16,8 5 46-16,0 0 68 0,0 46 46 0,0 38 221 16,0-32-264-16,0 11 7 15,-16 6-63-15,16 9-3 0,0 0-3 0,0 76 16 16,0-81-1-16,0-5 16 16,0-4 7-16,0-10 40 0,18 13-78 15,-18-52-102-15,0-4-13 0,0-11-23 16,14 0-21-16,-14-38-27 0,0-39-155 0,0 26 62 15,0-7-81-15,0-10-64 0,0-9-29 16,-25-68-130-16,25 78 307 0,0 6 158 16,-19 10 18-16,19 13 40 0,0 11 72 15,0 2-88-15,0 25 42 0,0 0 95 16,-8 24 60-16,8-24 90 0,0 66 133 16,0-31-271-16,0 1-28 0,0 12 39 0,0-12-72 15,0 10-45-15,18 36-1 16,-18-38-84-16,0-8-29 0,0 3-124 0,13-16-208 15,-13 12-1156-15,0-26 226 16,0-7-178-16,8-2 248 0,-8-26 311 0</inkml:trace>
  <inkml:trace contextRef="#ctx0" brushRef="#br0" timeOffset="59409.8161">26022 6784 1765 0,'0'0'118'0,"0"0"298"16,-20 0-90-16,20 0-43 15,-16 0 21-15,16 0 2 0,-15 0 29 0,15 14 336 16,-12-14-371-16,12 0-76 0,0 0-59 16,38 0-3-16,-6 0-21 0,78 0 95 15,-38 9-114-15,23-9-55 0,14 8 0 16,19-8 34-16,165 20 115 0,-136-16-66 16,8 6-21-16,2-1 7 0,-7 4-55 0,120 2-36 15,-171-11-48-15,-15-1-18 16,-24 3 18-16,-28-3-2 0,-25-2-1 0,-51-1-17 15,-12 0 23-15,-22 0 1 16,-20 0-2-16,-20 0 12 0,-160 0-19 0,113-17 11 16,-17 17 0-16,-13 0 24 0,-9 0 40 15,4 0-2-15,-159 17 79 16,196-17-120-16,23 22 36 0,25-22-69 16,28 23-22-16,25-23-67 0,30 17-139 0,22 2 64 15,68-8 21-15,8-11-164 16,28 7-30-16,172-7-237 0,-111 0 460 0,27 0 81 15,12-20 82-15,5 20 51 0,2-18 20 16,170 3 131-16,-216 15-197 0,-29 0-1 16,-34-11-54-16,-32 11 7 0,-38 0 104 15,-64 0 31-15,-24 0 44 0,-22 0 0 0,-29 0-41 16,-166 21-3-16,109-1-159 0,-18-20 31 16,-13 23-10-16,-4-8-18 0,-5 8 115 15,-151 3-89-15,203-26 58 0,32 8-122 16,29-3 45-16,36 0-34 0,37-5-136 15,65 0 60-15,16 0-7 16,29 0-15-16,21 0-4 0,24 0 25 0,195 0-12 16,-143 0 147-16,5 0 68 0,5-23 81 0,-5 23 67 15,152-19 196-15,-209 5-318 16,-27 14-70-16,-27 0-27 0,-39-14-10 16,-33 14-45-16,-91 0 73 0,5 0 17 15,-23 0 50-15,-23 0-29 0,-22 0-34 16,-181 24 43-16,150-24-35 0,-10 30-25 15,0-12-5-15,12 2-14 0,21-9-23 0,-66 18 28 16,148-18-19-16,42-2 21 16,27-9-3-16,54 0-15 0,113 0-95 0,-56-32 17 15,21 13 8-15,15 0 15 0,13-3 3 16,-5 0 73-16,134-16-1 0,-161 23 43 0,-20 5-68 16,-32 10-80-16,-34-10-109 0,-42 10-742 15,-67 0 105-15,-15 24-250 0,-31-24-87 16,-21 37 228-16</inkml:trace>
  <inkml:trace contextRef="#ctx0" brushRef="#br0" timeOffset="125512.6739">23719 13566 1168 0,'0'0'14'0,"0"-3"37"0,0-2-39 15,0 4 61-15,9-2 14 0,-9 3 67 16,9 0-35-16,-3 0 47 0,3 0-9 16,4 0-66-16,23 0 19 0,-13 0-78 15,8 0 16-15,2 0 6 0,8 0 13 16,55 0 78-16,-36 17-78 0,8-17-5 15,8 0-14-15,9 12-8 0,10-12-10 0,108 13-12 16,-89-13-14-16,8 11-2 16,12-11 4-16,12 7-6 0,164-3-38 15,-141-1 44-15,18-2 14 0,16 3 73 16,14-4-40-16,468 6 72 0,-438-4-86 16,11 3-16-16,266-1-19 0,-258-1 5 15,-2 0-8-15,17 1 27 0,13 3-1 16,283 3-41-16,-297-5 34 0,5 2-10 15,-1-3 26-15,-5 1 6 0,-8 1-19 16,237-2 34-16,-260-1-35 0,-11-1-4 16,-9 0-5-16,92 2-12 15,38-3-27-15,-111-1-20 0,-189 0-66 0,-4 0-82 16,162 0-388-16,-135-16 177 0,-17 16-52 0,-13-22-10 16,13-4-364-16,-56 12 626 0</inkml:trace>
  <inkml:trace contextRef="#ctx0" brushRef="#br0" timeOffset="125930.7207">33082 13308 2190 0,'-17'-11'96'16,"12"11"-5"-16,-1 0 36 0,3 0-14 16,3-8 98-16,0 8-126 15,21 0 6-15,-21 0-14 0,76 25-4 16,6-4-25-16,-36 9-14 0,51-4-19 15,-8-13-25-15,-55 4 35 0,18-5 73 16,-28 2 173-16,-24-7-74 16,0 7 199-16,-39-3-181 0,13 1-38 15,-10 5-1-15,-56 23 114 16,33-17-180-16,-10 9-58 0,-8 4 3 0,-9 2-5 16,-87 44 50-16,91-38-93 15,-1 1 6-15,13 0-30 0,9-6-83 0,13 7-101 16,-7 19-1004-16,43-36 195 0,10-8-34 15,2-1 200-15,0-8 193 0</inkml:trace>
  <inkml:trace contextRef="#ctx0" brushRef="#br0" timeOffset="127518.9846">23397 16090 3205 0,'-17'0'184'0,"10"0"-39"0,1 0 25 16,4 0-43-16,0 0-6 0,0 0-13 15,2 0 111-15,0 0-142 0,33 0-29 16,-10 0-61-16,17 0 16 0,72 0 2 0,-36-28-29 15,16 13 105-15,17-2 38 16,12-1 19-16,16-3 69 0,159-22 126 0,-135 20-161 16,10-2 28-16,6 0-44 15,4 0-89-15,167-33-37 0,-182 36-18 0,-3-2 39 16,-9 7 51-16,-17-4-268 0,-18 8-139 16,56-13-1357-16,-114 26 414 0,-21-6 41 15,-23 5 399-15</inkml:trace>
  <inkml:trace contextRef="#ctx0" brushRef="#br0" timeOffset="128331.642">26413 15182 2405 0,'0'0'206'0,"-15"0"-2"0,15 0 112 16,0 0 44-16,0 22 73 0,-14-22 9 15,14 51 249-15,0-23-392 0,-7 7 15 16,7 9 58-16,0 9 51 16,0 73 341-16,0-55-463 0,0 5-21 15,0 6-102-15,19 0-44 0,-19 2-65 0,0 62-69 16,13-83 0-16,-13-7 0 0,11-8-42 15,-11-10-98-15,20 11-493 0,-15-36 53 16,3-1-125-16,0-8-335 0,0-4-336 16,1 0 10-16,16-53-580 0</inkml:trace>
  <inkml:trace contextRef="#ctx0" brushRef="#br0" timeOffset="128632.1108">27005 14809 2999 0,'2'0'212'15,"-2"28"167"-15,0-6 170 0,0 7 4 16,0 54 470-16,0-29-611 0,0 9 29 0,0 7-75 15,0 5 54-15,0 6-62 0,0 89 72 16,0-77-381-16,0-2-49 0,0 2 0 16,0-6 0-16,17 74 0 0,-17-92 0 15,0-2-2-15,0-11-180 16,0-10-180-16,0-7-293 0,0 13-1366 0,17-36 626 16,-17-4 2-16,0-8 277 15</inkml:trace>
  <inkml:trace contextRef="#ctx0" brushRef="#br0" timeOffset="130098.1461">26823 15507 2511 0,'-10'0'103'0,"4"8"72"15,3-8 109-15,3 0 47 16,0 0 58-16,0 0 277 0,32 0-442 0,-10 21-84 15,8-21-42-15,10 0 2 0,66 22 3 16,-39-7-67-16,11-15-8 0,17 15 31 16,11-15 35-16,11 14 39 0,156-3 130 15,-121-11-173-15,11 7-63 0,13-7-9 16,4 3-29-16,184-3-41 0,-184 0-11 16,7 0 65-16,0 0 17 0,-6 0-88 0,-4 0 136 15,145 0-74-15,-168 0 102 16,-17 0-120-16,-13 0 20 0,-17 0-7 15,54 0-45-15,-106 0 7 0,-14 0-17 16,-18 0-10-16,-12 0 32 0,-11 23 19 0,-23-23 26 16,3 20-7-16,-4-20 9 15,-3 0-5-15,3 13 7 0,-24-3 24 16,26-10 2-16,4 0-3 0,2 0 2 0,16 0 3 16,-13 0-10-16,13 0-43 0,0-16 13 15,0 16-41-15,25 0 137 0,-25-23-90 16,26 23 45-16,0-13-86 0,-26 13 42 15,23 0 1-15,-23 0-5 0,15 0-13 0,-15 0 9 16,10 0 7-16,-10 0 1 16,0 0 1-16,0 0 9 0,0 19 17 0,0-19 10 15,0 15 15-15,0-15 16 0,-18 22 5 16,18-7 47-16,0 23 177 16,0-14-112-16,0 6-23 0,0 4-10 15,0 7 4-15,0 47 101 0,0-36-140 16,0 8 19-16,27 1 27 0,-27 4 21 0,21 4-9 15,0 65 16-15,-21-64-167 0,23-2-23 16,-12-7 0-16,-1 6 0 0,8 42 0 16,-9-55 0-16,-1-14 0 0,-2-2 0 15,0-10 0-15,-4 1 0 0,4 2 0 16,-6-21 0-16,0-3 0 0,0-3 0 16,0-3 0-16,0-1-19 0,0 0-40 0,0 0-8 15,0-19-67-15,0 19 16 0,-20 0-31 16,20-22-145-16,0 8 147 0,-14 14 55 15,14-17 12-15,0 17 37 0,-8-15-8 16,8 10 38-16,0-1 9 0,-6 6 3 16,3 0 1-16,0 0 15 0,-2-6 31 15,2 6-1-15,0 0 11 0,0 0 18 16,1 0 43-16,0 0 132 0,2 0-57 16,21 15-142-1,32-6 108-15,-27-9-159 0,9 12-20 16,6-12 46-16,8 8 19 15,64 7 79-15,-49-11-96 0,-1 1-21 16,0-3 22-16,-5-1-73 0,-7 2 9 0,26 5-77 16,-50-8 86-16,-13 0 10 0,-7 0 19 15,-7 0 21-15,-35 24 91 0,5-7-53 16,-7-17-14-16,-13 22-26 0,-11-22-13 16,-5 25-8-16,-74 1 0 0,66-14 0 15,5 4 0-15,1-3 0 0,10-1 0 16,-32 12 0-16,58-10 0 0,4 1 0 15,10-4 0-15,9-2 0 0,7 16 0 0,2-16 0 16,33 4 0-16,-8-9 0 0,4 0 0 16,4 1 0-16,37 2 0 0,-33-6 0 15,-3 1 0-15,-4-2 0 0,-6 4-1 16,8-4-11-16,-22 0 12 0,-10 0 1 16,0 0 6-16,0 0-2 0,0 0-5 15,-21 21 0-15,0 0 0 0,21-21 0 16,-23 32 0-16,23-21 0 0,-19 11 0 15,3 2 0-15,16-11 0 0,-10 1 0 16,10 3 0-16,0-8 0 0,0 38 0 16,0-23 0-16,0-5 0 0,0 14 0 15,0 5 0-15,0 41 0 0,0-35 0 16,0 2 0-16,0 4 0 0,0-3 0 16,12-2 0-16,-12 42 0 0,0 2 0 0,0-78 0 15,0 23 0-15,0 19 0 16,0-17 0-16,0-24 0 0,-14-12 0 15,14 0 0-15,0 0 0 16,0 0-15-16,0 0-620 0,0 0-98 16,0-19-516-16,0 19-283 0,0-39-115 15,0 19 333-15</inkml:trace>
  <inkml:trace contextRef="#ctx0" brushRef="#br0" timeOffset="131080.3997">23748 16458 1349 0,'0'0'52'0,"0"0"108"0,0 0 337 0,0 0-223 16,0 0 17-16,0 0-13 0,0 0 3 16,0 0-12-16,19 0 170 0,-19 0-248 15,23 16 21-15,-23-16-67 0,29 0 2 16,6 0-3-16,-15 0-61 0,6 0-28 16,2 0-45-16,1 0 82 0,0 0-82 15,30 0-30-15,-30 0 10 0,-5 0-27 16,-1 0-7-16,-5 0-63 0,-2 0-62 15,2 0-419-15,-14 0 193 0,0 0-56 16,-4 0-31-16,0 0-153 0,0 0-585 16,-24 0 756-16,24-16 234 0</inkml:trace>
  <inkml:trace contextRef="#ctx0" brushRef="#br0" timeOffset="131392.8664">24146 16343 1956 0,'0'0'86'16,"0"0"132"-16,0 0 95 0,0 0 115 0,0 23 454 15,0-23-485-15,0 19-76 16,0-19-99-16,25 19-59 0,3-7-27 16,-13 11-107-16,4-23-15 0,1 19-9 15,0-19-10-15,-1 14-9 0,18-6-114 0,-21-8 128 16,-2 0-10-16,-5 0-13 0,-2 0 122 15,-6 0-147-15,-1 0 58 0,0 0-6 16,-26 0-3-16,26 24-1 16,-31-24-80-16,-5 0 215 0,16 25-18 0,3-3 191 15,0-22-251-15,5 23-12 0,0-23-10 16,1 21-181-16,11-1 34 0,0-20-229 16,0 0-381-16,0 0-496 15,55 0-1121-15</inkml:trace>
  <inkml:trace contextRef="#ctx0" brushRef="#br0" timeOffset="132163.2908">23865 16883 600 0,'0'0'36'0,"0"0"43"15,0 0 62-15,0-18 73 0,0 18 251 0,0 0-237 16,-18 0-37-16,18 0-4 0,0 0 9 16,0 0-14-16,0 0 252 0,0 0-210 15,16 0 9-15,-16 0-29 0,28 0-19 16,15 18 86-16,-10-18-202 0,6 0-28 15,9 0-19-15,12 0-5 0,9 0-12 0,100-27 52 16,-72 11-89-16,11 16 57 0,3-28 71 16,4 12-68-16,1-1 57 0,94-14-164 15,-112 16 45-15,-11 2-80 0,-12-3-53 16,-11 3-103-16,50-11-623 16,-95 6 672-16,-13 10-65 0,-63-4-598 15,-3 7-46 1,27 5 560-16</inkml:trace>
  <inkml:trace contextRef="#ctx0" brushRef="#br0" timeOffset="132463.3428">25344 16500 2393 0,'0'0'101'0,"0"0"87"0,0 25 108 15,0-25 105-15,0 15 276 0,29 2-419 16,-29-1-92-16,29-1-42 0,-11-15-16 16,7 15-79-16,31 4-4 0,-27-9-63 0,3 2 23 15,1-9-21-15,-1-3 4 0,-1 6-43 16,16-5-122-16,-29-1 128 0,-4 0 23 16,-5 0 48-16,-5 0-37 15,-4 0 47-15,0 0 60 0,-29 19-44 16,29-19 18-16,-34 17-19 0,10-17-35 0,-28 40 55 15,25-23-47-15,-2-2 28 0,0 4 25 16,1-1-57-16,-23 20-225 16,31-21-300-16,-3 3-313 0,3 4-293 0,5-7 250 15</inkml:trace>
  <inkml:trace contextRef="#ctx0" brushRef="#br0" timeOffset="132982.0203">24122 17539 2473 0,'-9'0'128'0,"0"-27"105"16,1 27 144-16,3 0 118 0,0-15 37 15,4 15 336-15,1 0-617 0,0 0-57 0,27 0-117 16,-5-21 139-16,7 21 14 0,59-20 236 15,-27 20-316-15,15-19-19 0,14 19 15 0,15-25 54 16,139 2 155-16,-110 8-234 16,17-1-43-16,6-1-57 0,5 0-21 0,6 10-1 15,173-20-169-15,-167 10 45 0,-1 2-34 16,3 5-30-16,-6 0-19 0,145-18-130 16,-174 19 257-16,-10 1 74 15,-12-2 26-15,-20 5 4 0,-21-3 24 0,30-8 10 16,-76 8-28-16,-16 0-1 0,-9 0-58 15,-7 0 53-15,-48-10-83 16,19 8 45-16,-5 0-220 0,-2 2 15 0,-3-2-204 16,2 2-157-16,-26-5-953 15,39 4 638-15,3 1 14 0,5 0 156 0,5-7 122 16</inkml:trace>
  <inkml:trace contextRef="#ctx0" brushRef="#br0" timeOffset="133227.7742">27357 16854 2155 0,'0'0'103'16,"12"-2"145"-16,-1 2 658 0,-5 0-380 16,3 0-35-16,5 0-128 0,-1 21-44 0,9-21-143 15,22 22-38-15,-16-2-117 0,7-6 126 16,2-14-161-16,4 22 105 16,46 5-250-16,-41-27 80 0,-2 12-70 0,-5-3-64 15,-6-9 51-15,-8 6 54 0,-2 5 132 16,-23-8-5-16,0 7 43 0,-39-1 25 15,4-4-30-15,-8 14 62 16,-68 10 35-16,48-12-124 0,-8-2-53 16,-8 2-93-16,-1 1-261 0,-77 19-1358 15,80-23 506-15,5 4 263 0</inkml:trace>
  <inkml:trace contextRef="#ctx0" brushRef="#br0" timeOffset="135471.9453">24207 14691 1612 0,'-5'0'33'15,"0"0"31"-15,3 0 30 0,2 0 21 16,-2 0 99-16,2 0-88 0,0 0 28 16,0 0 34-16,0 0-18 0,0 0 123 15,22 0-169-15,-22 0-26 0,30 0-14 16,-8 0 41-16,5 0-43 0,46 20 122 15,-32-6-161-15,10-14 11 16,10 0-11-16,8 12-3 0,8-12 20 0,97 13 103 16,-76-5-46-16,13-8-24 0,8 6-21 15,5-4 3-15,137 4 27 0,-122-3-55 16,9-1-4-16,7-1 11 0,3 0-24 16,6 3-14-16,179-4-7 0,-159 0-18 15,-1 0 9-15,8 0 33 0,6-20-127 16,194-3 72-16,-200 23 14 0,4-20 103 0,-1 20-56 15,-5-20-55-15,-8 20 16 0,145-16 9 16,-173 16-8-16,-13-8 3 0,-14 8-67 16,-19-4 67-16,62 4-59 0,-110 0-39 15,-11-1-83-15,-13 1-43 0,-16 0-21 16,-10 0 36-16,-9 0 32 0,0 0 150 16,-30 0 26-16,30 0 4 0,-28 0 8 15,9 0-4-15,-13 0-10 0,14 0-8 16,3 0 5-16,0 0-48 0,0 0-59 0,6 0-288 15,-6-15 131-15,15 15 10 16,-7 0-22-16,7-14-52 0,0 14 14 16,0-17-322-16,0 10 414 0,22 5-26 0,-22-4 63 15,0 0 10-15</inkml:trace>
  <inkml:trace contextRef="#ctx0" brushRef="#br0" timeOffset="135731.5841">29773 14558 1082 0,'0'-3'58'0,"-18"0"292"0,18 3-84 15,-19 0-43-15,19 0-9 0,-17 0 10 0,17 0 3 16,-7 0 287-16,-3 0-315 0,10 0 2 16,0 0-13-16,0 0 0 0,23 0 155 15,13 0-234-15,-10 0-37 0,6 0-2 16,6 0-42-16,-1 18 18 0,43-1-3 16,-40-17-42-16,-2 18 22 15,-5-3 17-15,-3 3-7 0,-8-2 87 0,4 16 91 16,-23-14 0-16,-3-5-55 15,0 4 13-15,-31-2 18 0,-19 7 142 0,19-9-204 16,-7 0-33-16,-1-1-48 0,-8 5 8 16,4-4-22-16,-38 13-104 0,45-11-115 15,5-2-197-15,11-2-527 0,7 0-482 16</inkml:trace>
  <inkml:trace contextRef="#ctx0" brushRef="#br0" timeOffset="137575.0982">18591 9182 1878 0,'-12'-56'163'0,"0"6"37"16,-8-2 29-16,2 1-52 16,-29-44 43-16,14 60-156 0,-8 1-16 0,-6 8-9 15,-11 4-13-15,-3 12 10 16,-94 8-17-16,60 23-12 0,-6 1-9 0,-9 9-5 0,-5 6 3 15,-136 59-40-15,119-37 54 16,-12 8-9-16,-1 12 27 0,-7 6 23 0,-5 15 36 16,-166 119 180-16,157-94-173 0,-2 10 21 15,-3 14 18-15,-1 5 9 0,-1 12 18 16,-160 187 61-16,162-160-113 0,4 14 24 16,5 8-52-16,7 12 108 0,-130 239-121 15,152-230-60-15,2 13-88 0,19 11 86 16,6 2 7-16,12 2 25 0,-50 252 6 0,89-253-38 15,18-1 13-15,15-3 4 16,12-7-5-16,38 222 62 0,1-253-60 0,16 1 16 16,16-6-12-16,10-11-8 15,15-9-102-15,103 166 58 0,-81-193 20 0,13-7 118 16,2-8-73-16,6-11 22 0,134 121 46 16,-125-153-125-16,9-7-3 0,5-5-133 15,1-6 82-15,3-12 90 0,152 52 152 16,-148-89-298-16,0 4 92 0,-4-12 9 15,149 1-123-15,-159-32 135 0,1-5 5 0,2 0 231 16,137-70-151-16,-146 27-17 0,-1-14 15 16,8-1-19-16,-3-17 17 0,-1-10-20 15,143-113-143-15,-140 74 94 0,-3-1-26 16,-1-14-1-16,-3-6 130 16,136-182-244-16,-144 152 23 0,5-24-14 0,-6 2-22 15,-5-12 13-15,-4-8 0 0,96-231-73 16,-115 215 164-16,-14-4 139 0,-14 0 9 15,-5-14 115-15,35-257 211 0,-73 254-130 16,-10-16-55-16,-20-3-8 0,-1-8 14 16,-28 5-89-16,-70-256-34 15,29 265-110-15,-15 10-16 0,-17 14 15 0,-10 13 1 16,-147-169-47-16,119 232 50 0,-15 12-20 16,-12 22-17-16,-8 19 20 0,-10 22-44 0,-196-29 105 15,175 83-74-15,-4 18-46 0,-7 16-125 16,-5 4-61-16,-214 79-234 0,223-21 185 15,-4 7-178-15,8 14-146 0,7 10-192 16,18 7-108-16,-124 107-581 0</inkml:trace>
  <inkml:trace contextRef="#ctx0" brushRef="#br0" timeOffset="138331.3057">20969 14166 1803 0,'-20'17'31'0,"20"0"89"16,-26-1 92-16,-10 26 288 15,15-14-253-15,0 2 24 0,-3 9 60 16,-1-3 33-16,-19 61 232 16,23-44-336-16,4 11-84 0,4 7-79 0,4 8 15 15,9 7-63-15,0 106 67 0,31-96-126 16,-4 5-3-16,5-2-36 0,11-11-82 15,72 68-339-15,-50-99 217 0,9-8 36 0,8-13 105 16,4-11-19-16,4-15-1 0,75-9-237 16,-81-30 167-16,-3 2 29 0,-10-10 64 15,-2-6 19-15,-6-7 82 0,40-61 75 16,-64 49 61-16,-7-5 1 0,-8-4 45 16,-12-7 102-16,-12-85 207 0,-40 73-201 15,-3-4-17-15,-18-10-9 0,-18-5-12 16,-21 7-111-16,-140-86 35 0,97 108-131 15,-8 21 71-15,-9 13-109 0,-5 27-91 0,-152 19-1008 16,175 55-31-16,9-1-156 16,19 8 291-16</inkml:trace>
  <inkml:trace contextRef="#ctx0" brushRef="#br0" timeOffset="140792.2664">24122 16241 655 0,'0'0'-12'16,"0"-9"269"-16,0 0-48 0,0 9 115 15,0-15-115-15,0 15 6 0,-15-12-17 0,15 4 119 16,0 1-177-16,-9 5-10 16,9 2-33-16,-9 0 45 0,-3 0 65 0,5 0-124 15,-1 0-17-15,-5 0 25 0,1 0 16 16,-5 0 2-16,-17 22 101 0,12-5-111 15,-1-3-3-15,-6 1-13 0,1-3-12 16,-4 2-24-16,-32 17-9 0,32-11-37 16,2 0 28-16,2 1-11 0,3 1 29 15,-14 29 100-15,28-24 7 0,1 3-78 16,5 2-78-16,5-2 66 0,0 12-90 16,46 9 86-16,-17-21-97 0,7-6 44 0,7-3-12 15,6 2 8 1,5-6-34-16,63-8-469 0,-52 3 114 0,-2-11 32 0,0-1 14 15,-1 0 51-15,-1-34 111 16,49-1-48-16,-61 15 216 0,-6-4 3 16,-4-3 8-16,-7 2 13 0,10-23-15 15,-31 25 26-15,-4-8 12 0,-7 2 33 0,0-2 16 16,-20-1-1-16,-27-35 12 16,12 28-84-16,-11 3-49 0,-8 0 22 0,-8 2 8 15,-6 8-8-15,-79-12-90 0,66 29-151 16,3 9-140-16,8 0-145 0,6 34-63 15</inkml:trace>
  <inkml:trace contextRef="#ctx0" brushRef="#br0" timeOffset="145266.0033">27097 14558 1006 0,'-5'-11'20'0,"-2"2"15"16,-2 0 5-16,-11-8 12 0,13 10-59 15,-2 2 4-15,-2 5 10 0,0-3 33 16,-8-1 123-16,6 1-57 0,5 3 33 0,-9-2 15 16,4 1 18-16,-5 1 26 15,-31 0 100-15,20 0-167 0,-6 0-12 0,-11 0 5 16,-6 21 17-16,-78 10 38 0,53-8-115 15,-13 6-23-15,-7 7 10 0,-8 9 13 16,-3 9 57-16,-103 78 506 0,101-54-311 16,13 11-12-16,10 4-122 0,10 8-64 15,-36 118 124-15,77-104-157 0,14 6-30 16,22 2-20-16,0 0-40 0,41 4-8 0,64 115-89 16,-32-127-31-16,11-6-139 0,16-10-234 15,8-14-95-15,130 51-707 0,-108-90 827 16,9-10-26-16,6-13 103 15,5-17 79-15,-1-6 110 0,154-53 263 16,-146 5 230-16,-4-14 259 0,1-12 151 16,-9-11 96-16,-8-10-136 0,86-125 67 0,-136 99-543 15,-29 1-51-15,-29-3-162 16,-29-2-92-16,-103-127-498 0,17 127 257 0,-26-3-23 16,-20 7-54-16,-14 11-114 0,-14 11-55 15,-152-52-401-15</inkml:trace>
  <inkml:trace contextRef="#ctx0" brushRef="#br0" timeOffset="146867.7248">26557 14235 774 0,'0'0'39'0,"0"0"59"0,0 0 35 0,0 0 42 15,0 0 13-15,0 0 240 0,0 0-236 16,0 0 3-16,0 0-56 16,0 0 60-16,0 0 155 0,0 0-178 0,0 0-6 15,0 0 41-15,0 0 18 0,0 0 4 16,0 0 217-16,0 0-255 0,0 0-6 16,0 0-23-16,0 0-21 0,0 0 52 15,0 0-123-15,0 0 31 0,0 0-31 16,0 0-21-16,0 0 17 0,0 0-7 15,0 0 84-15,0 0-103 16,15 0 10-16,-15 0-16 0,15 0-67 0,0 0 43 16,-5 0 22-16,0 0-21 0,1 0-2 15,-1 0-5-15,14 0-25 0,-12 0 17 16,-1 0 5-16,-2 0-8 0,2 0-17 16,6 0 12-16,-11 0 8 0,0 0 30 15,-4 0-26-15,-1 0-6 0,1 0-1 0,-2 0 5 16,0 0 4-16,0 0-8 0,0 0 0 15,0 0 14-15,0 0-45 0,0 0 15 16,0 0-51-16,0 0-3 0,0 0-69 16,0 0-116-16,0 0-655 0,0-21 309 15,0 21-57-15,0 0-32 0,0 0-17 16,0-24-495-16,0 24 842 0</inkml:trace>
  <inkml:trace contextRef="#ctx0" brushRef="#br0" timeOffset="147227.207">26744 14146 1275 0,'0'0'221'0,"0"0"-5"15,0 0 78-15,0 0-27 0,0 0 29 16,0 0-12-16,18-17 240 0,-18 17-281 16,0 0 8-16,15 0-23 0,-15 0-24 15,19 0-56-15,2 0 53 0,-9 0-166 16,1 20-2-16,3-20-16 0,0 0-70 15,9 14 52-15,-11-14-9 0,-4 0 2 16,1 15 11-16,-3-15-14 0,-4 9 20 16,3 5 14-16,-7-6-5 0,0 1-5 0,0-1 30 15,-19 1 12-15,19 1 10 0,-21 7 71 16,-4-9-91-16,25-3 3 0,-29 2-10 16,14 0 9-16,-16 1 20 15,20-4-50-15,0 3-14 0,2-7 13 0,0 5-68 16,5-5 58-16,4 0-22 0,0-19 63 15,0 19-49-15,0-19-99 0,19 19-50 16,2-46-307-16,-21 31 218 0,16 4-13 16,-16-1-70-16,0-2-7 0,13 14-93 15,-13 0-926-15,0 0 637 0,0 0 156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6T16:16:08.7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7954 5955 1827 0,'-20'-16'59'0,"20"16"53"0,0 0 49 15,-16 0 323-15,16-12-212 0,0 12 37 16,-14 0-8-16,14 0 4 0,0 0-13 15,0 0 200-15,0 0-291 0,21 0-30 0,-21-15-29 16,29 15 17-16,-4 0 42 0,29 0 252 16,-18 0-179-16,7 0-14 0,8 0-16 15,8 17-24-15,84-17 24 0,-63 18-156 16,10-18-40-16,6 12-13 0,4-12-16 16,2 0-12-16,97 8 46 0,-106-8-49 15,-4 0 0-15,-9 0-17 0,-7 0-3 16,41-17-30-16,-73 17-17 15,-3 0-73-15,-9 0-85 0,-12 0-113 0,-5 0-134 16,-9-13-1012-16,-3 13 428 0,-22 0-181 16,22-10 174-16,-26 1 257 0</inkml:trace>
  <inkml:trace contextRef="#ctx0" brushRef="#br0" timeOffset="1583.3568">9927 5946 1101 0,'0'0'102'15,"-6"0"84"-15,6 0 80 0,0 0 368 0,-6 0-325 16,6 0 40-16,0 0 54 0,0 0 54 16,0 0 9-16,18 0 241 0,-18 0-488 15,28 0-47-15,-7 0 22 0,12 0 41 0,65 0 257 16,-33 0-314-16,14-19-38 15,20 19-57-15,13-15 28 0,13 15-23 16,143-31 124-16,-122 18-148 0,5-1 5 0,1 1-26 16,-6-3-23-16,132-15 54 15,-151 16-83-15,-4-6 11 0,-7 8-1 16,-9-1-27-16,-11 1 45 0,59-10-107 16,-94 14 9-16,-7-5-24 0,-11 13-29 15,-11-4-120-15,-3 2-589 0,-20 3 186 16,-9 0-226-16,2 0-159 0,-2 17-249 0</inkml:trace>
  <inkml:trace contextRef="#ctx0" brushRef="#br0" timeOffset="2731.2217">11250 5912 1341 0,'0'-5'105'0,"0"-2"35"0,0 3 66 16,0-1 42 0,0-4 175-16,0 3-163 0,0 1 33 0,0-5 52 15,0 6 55-15,0 0-36 0,0-11 311 0,0 14-465 16,0-2-27-16,0 3 32 0,0 0-13 15,0 0 279-15,0 25-284 0,0-8 46 16,0 0-6-16,19 5-5 0,-19 1 6 16,17 46 283-16,-2-24-307 0,-15 7-72 0,16 15-79 15,-16 5-50-15,16 85-13 16,-1-78 0-16,-8 3 0 0,1-5 0 0,0-6 0 16,1-9 0-16,8 42 0 0,-7-55 0 15,1-11 0-15,-1-5 0 0,1-7 0 16,6 12 0-16,-11-28 0 0,-2 4 0 15,0-14 0-15,-2 0 0 0,-1 0 0 16,2-19 0-16,-1 19 0 0,0-15 0 16,-1 15 0-16,1-18 0 0,2 18 0 15,-2-13 0-15,4 13 0 0,0 0 0 16,1 0 0-16,1 0 0 0,24 0 0 16,-12 20 0-16,7-20 0 0,-2 16 0 15,3-16 0-15,36 20 0 0,-32 0 0 16,2-20 0-16,-1 18 0 0,-1-18 0 0,-1 13 0 15,28 6 0-15,-36-19 0 16,-3 8 0-16,-4-1 0 0,-4-3 0 16,-5 16 0-16,-7-11 0 0,0-4 0 0,-24 10 0 15,3-3 0-15,-6 0 0 0,-45 14 0 16,25-12 0-16,-4-1 0 0,-1 1 0 16,-9 2 0-16,-46 10 0 0,59-14 0 15,3 2 0-15,5-2 0 0,8 1 0 16,6-2 0-16,-10 7 0 0,25-8 0 0,5 0 0 15,6-3 0-15,0 2 0 0,37 1 0 16,-19-7 0-16,7-2 0 0,6 2 0 16,1-3 0-16,32 0 0 0,-36 0 0 15,-1 0 0-15,0 0 0 16,-6-17 0-16,-4 17 0 0,1 0 0 0,-13 0 0 16,0 0 0-16,1 0 0 15,-6 0 0-15,0 20 0 0,0 1 0 16,-21-6 0-16,21 1 0 0,0 4 0 0,-20-1 0 15,20 34 0-15,0-18 0 0,0 2 0 16,0 7 0-16,0 8 0 16,0 74 0-16,23-62 0 0,-23 9 0 0,18-9 0 15,-18 12 0-15,18-4 0 0,-7 55 0 0,5-63 0 16,-7-5 0-16,-1-6 0 0,-8-2 0 16,0 22 0-16,0-44 0 0,29-4 0 15,-29-9 0-15,0-3 0 0,0-8 0 16,0-5-405-16,0 0-309 0,0-27-608 15,-37 4-510-15,37-4 89 16,0-11 409-16</inkml:trace>
  <inkml:trace contextRef="#ctx0" brushRef="#br0" timeOffset="3650.711">7600 9189 1782 0,'0'-7'171'0,"-11"-1"5"16,11 8 67-16,0-9 26 0,-5 9 39 15,5-4 32-15,-11 0 354 0,7 4-399 16,4-1-36-16,-3 0-66 0,3-1-10 0,0-1 28 15,0 1-153-15,0 1-27 0,30-3 22 16,-30 3 27-16,29-1-2 0,22-5 102 16,-16 5-120-16,4-1 14 15,6 1-22-15,0-1-27 0,70-4 150 16,-52 5-78-16,3 1 68 0,10-3-83 0,2 2-8 16,7 0-12-16,88-4-57 0,-79 1-4 15,5 3 15-15,5-5-15 0,1 3 3 16,113-5-4-16,-105 7 21 0,11-3 5 15,-1 0-1-15,2 1 0 0,7 4 0 16,125-11 47-16,-124 8-39 16,-1 0-36-16,-1 3 13 0,2-3 5 0,122 3 19 15,-130 0-29-15,3 0-1 0,-1-1 7 0,4-3 1 16,-2 0-7-16,125-5-7 16,-125-6 2-16,-2 9-7 0,1-5 5 0,-4 3 45 15,111-9-39-15,-122 8-4 0,1-4-38 16,-3 13 40-16,-3-7-1 0,-5 2-6 15,100-7-5-15,-109 7 11 16,-7-1-2-16,-15 6-2 0,4-4 7 0,53-3-4 16,-80 4 0-16,-10 1 0 0,-6 0-2 15,-8 2 14-15,-1 0 3 0,-10 0 57 16,-14 0-43-16,0 22 19 0,0-22-41 16,0 17 3-16,-23-1-71 0,23-16 66 15,-18 0 8-15,18 10 70 16,0-10-58-16,0 0 16 0,0 0 50 0,0 0-66 15,0-19-11-15,0 19 1 0,0 0-33 16,0-14 22-16,0 14-22 0,0-12-55 0,0 12-95 16,0-12-187-16,-20 12-146 0,20-12-1159 15,0-1 437-15,-14 10-65 16,14-6 283-16</inkml:trace>
  <inkml:trace contextRef="#ctx0" brushRef="#br0" timeOffset="5337.1931">11732 8860 484 0,'0'-6'5'15,"0"0"46"-15,0-2 70 0,19-11 383 16,1 9-171-16,-20 3-2 0,14-3-6 16,-14 5 7-16,0-1-60 0,0 4 189 15,0 2-303-15,0 0 29 0,0 0-8 16,0 0-9-16,0 0 85 0,0 0-195 16,0 0-17-16,0 0-38 0,0 0-20 15,0 0 21-15,20 0-3 0,-20 0 40 16,0 0-8-16,0 0 31 0,0 0 47 15,0 0 130-15,0 0-120 0,0 0-7 16,0 0-19-16,0 0 24 0,0 0-27 0,0 0 93 16,0 0-118-16,0 0-3 15,0 0 10-15,0 0 21 0,0 0 135 0,0 0-161 16,0 0 31-16,0 0-22 0,0 0 15 16,0 0 48-16,0 0 194 0,0 50 62 15,17-3-103 1,-3 85 253-1,-1-51-478-15,-3-39-71 0,-4 3 0 16,-1 1 0-16,-5 2 0 16,0 2 0-16,22 46 0 0,-22-52 0 0,24 62 0 15,-5-79 0-15,-19-7 0 16,14-6 0-16,-14 0 0 0,0-1 0 16,0-8 0-16,0-1 0 0,0-4 0 15,0 0 0-15,0 0 0 0,0 0 0 16,0 0 0-16,0-19 0 0,0 19 0 15,0 0 0-15,-23-15 0 0,23 15 0 0,-23-12 0 16,8 12 0-16,-1 0 0 0,-33 0 0 16,22 0 0-16,-5 20 0 0,-2-20 0 15,-3 21 0-15,1-21 0 0,-30 20 0 16,37-3 0-16,4-17 0 0,4 12 0 0,6-4 0 16,-7-8 0-16,17 7 0 0,3-7 0 15,2 0 0-15,0 0 0 0,32 0 0 16,27 0 0-16,-22 0 0 0,15 0 0 15,2 0 0-15,4 0 0 0,77-21 0 16,-63 8 0-16,0 13 0 16,0-15 0-16,-5 15 0 0,4-10 0 0,35 3 0 15,-62 7 0-15,-13 0 0 0,-9 0 0 16,-8 0 0-16,-8 0 0 16,-6 0 0-16,-27 0 0 0,7 19 0 0,-6-19-40 15,-6 0-137-15,-36 15-634 16,33-15 85-16,3 0-184 0,9 0-248 0,2 9-223 15,-2-9-862-15</inkml:trace>
  <inkml:trace contextRef="#ctx0" brushRef="#br0" timeOffset="5624.0725">11892 10014 1461 0,'-2'0'114'0,"0"0"78"0,0 0 460 15,2 0-308-15,0 0 82 0,0 0 26 16,26 0 33-16,-26 0-36 16,44 0 116-16,-21 0-407 0,6 0-43 0,-6 0-19 15,7 0-85-15,38 0 47 16,-46-17-46-16,2 17 60 0,-5 0-118 0,-6 0 29 15,-3 0-112-15,2 0-281 0,-12 0 11 16,0 0-145-16,0 0-136 0,-29 19-194 16,29-19-47-16,-62 15-369 0</inkml:trace>
  <inkml:trace contextRef="#ctx0" brushRef="#br0" timeOffset="5770.5333">11886 10216 3559 0,'21'6'153'0,"7"5"625"15,-8-5-214-15,-2-4-47 0,9 0-129 16,5-1-66-16,49 3-114 0,-39-4-225 16,3 0-191-16,-6 0-145 0,5-17-609 15,-8 17-548-15,25-17-1150 0</inkml:trace>
  <inkml:trace contextRef="#ctx0" brushRef="#br0" timeOffset="7583.5443">19482 5185 1272 0,'-5'0'75'0,"5"0"273"0,0 0-107 15,0 0-31-15,0 0-45 0,0 0 0 16,0 0-5-16,0-18 150 15,0 18-140-15,0 0 21 0,0 0 26 0,0 0 52 16,0 0 13-16,0 0 234 0,0-12-311 16,19 12-34-16,-19 0-56 0,21-6 38 15,4 0 172-15,-8 6-105 0,3-2-59 16,8 2-32-16,4 0 47 0,0 0-11 16,67 0 212-16,-34 0-204 0,14 0-20 15,12 0-20-15,13 16-15 0,132-16 2 16,-110 0-92-16,10 0-20 15,-1 0 39-15,-3 0-50 0,-6 0 6 0,90-21-44 16,-119 21 47-16,-14 0-16 0,-17 0 5 16,-13-17 4-16,14 17-13 0,-47 0 0 0,-8 0-4 15,-12 0 8-15,0 0-7 0,0 0 17 16,-27-20-17-16,27 20 32 0,-25 0 0 16,25 0 35-16,-20 0-20 0,6 0 43 15,14 0-29-15,0 0 8 0,-10 0-11 16,10 0-14-16,0 0-5 0,0 0-4 15,0 0 52-15,0 0-64 0,0 0-5 16,18 0 4-16,-18 0-42 0,0 0 43 0,0 0 3 16,0-15-4-16,11 15-6 15,-11 0 7-15,0 0 2 0,0 0 7 16,0 0-10-16,0 0-1 0,0 0-4 16,0 0 5-16,0 0 12 0,0 0-6 15,0 0 51-15,0 0 3 0,0 0 45 0,0 0-105 16,0 0-5-16,0 0 0 15,0 0 0-15,0 0 0 0,-14 0 0 0,14-25 0 16,0 25 0-16,0-27 0 0,0 8 0 16,0-25 0-16,0 20 0 0,0-3 0 15,0 5 0-15,0-7 0 0,0 3 0 16,18-16 0-16,-18 25 0 0,22 2 0 0,-22 5 0 16,0 3 0-16,15 3 0 0,-15 3 0 15,8-3 0-15,-8 4 0 16,8 0 0-16,-8 25 0 0,17 13 0 0,-8-18 0 15,0 12 0-15,0 7 0 0,0-2 0 16,14 34 0-16,-13-33 0 0,3-1 0 16,0-2 0-16,1-5 0 0,-1-6 0 15,16 15 0-15,-17-23 0 0,0-6 0 16,-1-5 0-16,4-5 0 0,14 0 0 16,-16-29 0-16,1 6 0 0,3-3 0 15,-1-7 0-15,-1-5 0 0,4-50 0 16,-12 38 0-16,-1-4 0 0,-4 1-74 15,-1-2 18-15,-1-39-54 0,0 57 142 16,0 3-22-16,0 10-12 0,0 6 11 16,0 4-18-16,0 13 100 0,0 1-43 15,0 30 2-15,26-6-39 0,-26 5-11 0,18 48 0 16,4-37 0-16,-22 4 0 0,18 1 0 16,-7-4 0-16,-2-3 0 0,16 32 0 15,-14-40 0-15,4-3 0 0,-3-6 0 16,0-5 0-16,13 10 0 0,-13-26 0 15,0 0 0-15,0 0 0 0,0-26-11 16,0 6-29-16,8-38-63 0,-13 31 40 16,1-4 0-16,-3 4-10 0,1-4-23 15,-1-16-56-15,-5 28 101 0,0 8 42 16,0 0-5-16,0 4 14 0,0 7-4 0,0 0-2 16,0 0 10-16,0 0 3 0,0 27 13 15,-17-27 0-15,17 22 16 0,-14 2-12 16,14-24 30-16,0 18-46 0,-15-18-6 15,15 9 29-15,0-9 15 0,0 7 52 16,-7-7-60-16,7 0 4 0,0 0-18 16,28 0-45-16,-28 0 17 0,40 0 50 15,-9 0 16-15,17 0-1 0,4 0 2 0,84 0-39 16,-56 0-24-16,14 19 0 0,8-19 0 16,10 0 0-16,129 12 0 0,-115-12 0 15,9 0 0-15,9 0 0 16,1 0 0-16,4 0 0 0,146 0-4 0,-144-22 4 15,-2 22-10-15,1 0 10 0,-3-17-1 16,133 17-20-16,-145-16 21 0,-5 16 4 16,-10 0-4-16,-8 0 32 15,-13 0-32-15,55 0 0 0,-97 0 0 0,-11 0 0 0,-21 0 0 16,-6 0 0-16,-15 17 0 16,-4-17-28-16,-22 19-85 0,22-19-109 15,-34 14-160-15,34-14-343 0,-27 0-1388 16,1 0 549-16,26 0 268 0,-18 0 276 15</inkml:trace>
  <inkml:trace contextRef="#ctx0" brushRef="#br0" timeOffset="10530.9438">19275 8234 736 0,'-4'0'64'0,"3"0"36"0,0 0 115 0,0 0 46 15,1 0 261-15,0 0-272 0,0 0 37 16,0 0 39-16,0 0 55 0,0 0-6 15,0 0 332-15,0 0-411 0,0 0-57 16,0 0-1-16,0 0-72 0,29 0 381 16,11 15-247-16,-14-15 76 0,8 0-109 15,7 12-19-15,7-12-58 0,69 0 112 16,-47 0-182-16,8 0 5 16,10 0-20-16,11 0-2 0,115-18 59 0,-102 18-103 15,7-15-4-15,4 15-25 0,-1-14-7 16,4 14-7-16,106-15-16 0,-117 1 0 15,-4 7 0-15,-4-1 0 0,-4 5 0 16,91-7 0-16,-102 6 0 0,2 2 0 16,-2-3 0-16,0-5 0 0,-3 7 0 15,79-2 0-15,-87 1 0 0,2 4 0 0,-5 0 0 16,-1 0 0-16,67 0 0 16,-71 0 0-16,2 0 0 0,-2 0 0 0,1 0 0 15,-1 0 0-15,73 0 0 0,-74 0 0 16,-2 0 0-16,6 0 0 0,-4 0 0 15,74-20 0-15,-76 20 0 0,2 0 0 16,0-19 0-16,2 19 0 0,-6-17 0 16,75 0 0-16,-70 17 0 0,1-16 0 0,0 5 0 15,1 2 0-15,71-8 0 16,-75 7 0-16,0 3 0 0,-4-2 0 16,-1-1 0-16,0 5 0 0,62-12 0 15,-65 8 0-15,1 0 0 0,1 1 0 0,0-3 0 16,63-10 0-16,-69 14 0 0,2-3 0 15,-3 3 0-15,0-1 0 0,-4 4 0 16,43-7 0-16,-49 5 0 16,0 1 0-16,2 0 0 0,-2-2 0 0,48-10 0 15,-45 8 0-15,1 1 0 0,0 1 0 16,0-6 0-16,-1 2 0 0,43 1 0 16,-48 6 0-16,-4-2 0 0,-8 5 0 0,-1 0 0 15,19 1 0-15,-33 0 0 0,0 0 0 16,-5 0 0-16,-3 0 0 0,1 0 0 15,5 16 0-15,-8-16 0 0,-1 0 0 16,-2 0 0-16,1 0 0 0,4 0 0 16,-10 0 0-16,1 0 0 15,-2 0-168-15,0 0-221 0,0 0-348 0,-21-31-1913 16,1 31 991-16,20-20 349 0</inkml:trace>
  <inkml:trace contextRef="#ctx0" brushRef="#br0" timeOffset="11749.191">23547 8140 1819 0,'-21'0'28'0,"5"0"226"0,16 0-12 16,0 0 49-16,-13 0 49 0,13 0 86 16,0 0 56-16,-8 0 409 0,8 0-627 15,0 0-5-15,0 0-3 0,0 0 39 16,0 0 386-16,0 0-439 0,0 0-44 15,0-20-70-15,0 20-8 0,0 0-19 0,0-13 107 16,0 13-123-16,0 0-5 16,0 0-26-16,-17 0 14 0,17 0 135 15,0 17-118-15,0-17-15 0,0 24-49 0,0-7-21 16,0 3 0-16,18 31 0 0,-18-20 0 16,0 0 0-16,24 3 0 0,-24-1 0 15,13 33 0-15,0-40 0 0,-13 3 0 16,14 0 0-16,-14-4 0 0,8-7 0 15,2 18 0-15,-10-20 0 0,6 0 0 16,-5-5 0-16,-1-1 0 0,0 4 0 16,0-10 0-16,0 0 0 0,-24 0 0 0,24-1 0 15,-32-3 0-15,-12 0 0 16,17 0 0-16,-4 0 0 0,-4 0 0 16,-3 0 0-16,-36 0 0 0,38 0 0 15,0 19 0-15,2-19 0 0,5 20 0 16,8-20 0-16,-8 17 0 0,21-17 0 15,8 9 0-15,0-9 0 0,34 0 0 16,31 8 0-16,-22-8 0 0,8 0 0 0,7 0 0 16,5 0 0-16,69-25 0 15,-63 25 0-15,3-21 0 0,-1 21 0 0,-2 0 0 16,-5-14 0-16,43 14 0 0,-68 0 0 16,-13 0 0-16,-3 0 0 0,-16 0 0 15,-7 21 0-15,-30-21 0 0,6 14 0 16,-5-14 0-16,-3 0 0 0,-4 0 0 0,-26 12-241 15,35-12-51-15,2 0-220 16,10 0-190-16,1 0-321 0,14-17-1581 0,0 17 1336 16,0 0 406-16</inkml:trace>
  <inkml:trace contextRef="#ctx0" brushRef="#br0" timeOffset="12053.5761">23458 8994 1917 0,'0'0'80'0,"20"0"87"15,-20 0 112-15,14 20 496 0,4-20-342 16,-7 0-36-16,1 0-46 0,2 0-44 16,1 0-106-16,17 0-6 0,-20 0-171 15,3 0-24-15,0 0 0 0,-4 0-14 16,9 0-205-16,-13 0-23 0,0 0-171 16,2 0-84-16,-3 0-208 0,-2 0-179 0,1 0-660 15</inkml:trace>
  <inkml:trace contextRef="#ctx0" brushRef="#br0" timeOffset="12231.3478">23454 9213 2898 0,'34'5'341'0,"-14"-3"62"15,8 0 109-15,8-2-26 0,3 0-146 16,38 0 7-16,-38 0-357 0,-3 0-112 0,-4 0-303 15,-8 0-355-15,-6 0-421 16,3-19-904-16</inkml:trace>
  <inkml:trace contextRef="#ctx0" brushRef="#br0" timeOffset="13050.3632">24661 7633 486 0,'-11'0'10'0,"11"0"22"0,0 0 82 16,0 0-34-16,0 0 59 16,0 0-26-16,0 0-29 0,0 0 66 0,0 0 123 15,0 0-70-15,0 0-57 0,0 0-16 0,0 0 7 16,0 0 2-16,0 0 170 15,0 0-178-15,0 0 64 0,0 0 24 0,0 0 20 16,0 0 355-16,0 0-297 16,0 0 60-16,-13 27-47 0,13-27-113 0,0 0-28 15,-10 15 67-15,10-15-71 0,-7 20-8 16,7-20-45-16,-3 12 14 0,-5 8 33 16,6-6-120-16,-1 1-11 0,-1 2 0 15,1 2 4-15,1 0-7 0,2 27 8 0,0-25-17 16,0 0 6-16,0-1-28 15,20-4 32-15,-20 11-20 0,18-17 12 0,-18-5-8 16,0 0 38-16,0-1-13 0,11-4 11 16,-11 0 9-16,0 0-112 0,0 0-22 15,0-29-77-15,-24 29-133 0,4-54-451 16,20 29 88-16,-18 0-187 16,18-1-272-16,-20-2-59 0,20 6 317 15</inkml:trace>
  <inkml:trace contextRef="#ctx0" brushRef="#br0" timeOffset="18364.1264">9698 4192 2794 0,'0'0'55'16,"0"0"65"-16,0 0 90 0,0 0 114 15,0 0 414-15,0 0-398 0,0 0-58 16,-16 21-40-16,16-21-54 0,0 37 147 0,0-25-187 16,0 8-13-16,0-6-38 15,0-2 57-15,0-1-14 0,0 12 147 0,0-23-223 16,16 6 3-16,-16-6 25 0,0 0 6 16,0 0 104-16,0 0-123 0,0 0-54 15,0-18-19-15,0 18-5 0,-29-17-27 16,13-5 26-16,-15 22 1 0,15-28-3 0,-3 28 6 15,-5-17-6-15,-21 5 16 16,21 12-59-16,-6 0 75 0,-1 0 15 0,-3 19 13 16,2 2 83-16,-28 22 46 15,32-15-91-15,6 1-2 0,5 6-11 0,8 2 29 16,7 46 13-16,2-36-89 0,40 0-36 16,-9-2 17-16,9 2-17 0,8-9 0 15,65 11 0-15,-51-33 0 16,5-10-56-16,1-6-100 0,-4 0-137 15,40-22-881-15,-65-13 322 0,-10 35-336 0,-7-36-223 16,-11 14 80-16,-11 1 292 16</inkml:trace>
  <inkml:trace contextRef="#ctx0" brushRef="#br0" timeOffset="19171.9646">12501 6988 2037 0,'0'-4'94'0,"0"1"77"0,-18-3 408 16,18 4-234-16,0-1 15 16,-15 3-37-16,15 0 53 0,0 0-62 0,-10 0 271 15,10 36-279-15,0-17-59 0,0 6 36 16,0 4 13-16,21 52 214 15,-21-31-304-15,20 2-51 0,-20 1-59 16,22 9-28-16,-22 2-43 0,17 62-20 0,-4-65-6 16,-13-3-15-16,0-8-29 0,9-4-50 15,-9 22-249-15,0-43-20 0,0-8-173 16,0-9-286-16,0-6-268 0,0-2-159 16,0-49-843-16</inkml:trace>
  <inkml:trace contextRef="#ctx0" brushRef="#br0" timeOffset="19634.5227">12373 7118 2906 0,'0'0'37'0,"0"0"132"0,0-22 508 15,0 0-241-15,0 8-93 16,0-1-84-16,0-2-73 0,22 4-90 0,8-24-14 15,-6 18-51-15,1 4-5 16,7-2 3-16,2 6 16 0,37-18 62 16,-37 23-31-16,0 3 7 0,-7 3 11 15,5 0-48-15,-13 0 11 0,13 47 114 16,-22-19-50-16,-4 1-8 0,-2 2-12 16,-4-4-20-16,0 42 51 0,-31-34-102 0,31 2 0 15,-34-1-19-15,9-3-5 16,-2-1-3-16,-27 31 1 0,23-37-5 15,9-3 0-15,3-4-39 0,-6-4 42 0,-10 6-5 16,24-18-13-16,1 2-67 0,6-4-78 16,2-1 39-16,-3 0 19 0,5 0 19 0,32 0 11 15,-32-22 71-15,42 22 5 16,-13 0 16-16,32 0 151 0,-27 0-72 0,4 0 13 16,-2 0 11-16,-2 34 11 15,-1-16 28-15,30 27 177 0,-29-16-177 16,-7 0-18-16,0 5 14 0,2 2-22 15,28 27 37-15,-28-34-214 0,2-4-71 16,1-3-153-16,1-5-346 0,1-7-373 0,33-6-2042 16,-30-4 1682-16,1-28 420 15</inkml:trace>
  <inkml:trace contextRef="#ctx0" brushRef="#br0" timeOffset="20409.7308">21681 3526 2313 0,'0'-6'62'0,"0"0"100"15,0 1 208-15,0-2 76 0,0 4 58 16,18 3 380-16,-18-3-525 0,0 3 2 16,19 0 1-16,-19 20 42 0,29 14 301 15,-14-9-449-15,-3 4-37 0,9 5-17 16,-8 10 22-16,1 4-58 0,13 62 20 15,-16-54-180-15,-4 1-6 0,2-3 0 16,-9-2 0-16,0 32-4 0,0-49-67 16,0-4-53-16,0-9-74 0,0-3-144 0,0-2-134 15,0-10-1056-15,0-7 491 0,0 0-175 16,0-31 16-16,0 9 194 16</inkml:trace>
  <inkml:trace contextRef="#ctx0" brushRef="#br0" timeOffset="20861.4576">21731 3517 3243 0,'0'-4'110'16,"-18"3"116"-16,1-2 478 0,9-1-385 0,1-1-88 16,1 0-81-1,-1 2 35-15,2-2-85 0,4-6-52 0,1 8-63 0,0-6 38 16,0 1-13-16,22 3 137 0,7-10-163 15,-11 6 13-15,5 0-30 0,-1 0 24 16,6 6 12-16,-2 3 6 0,31-5-19 16,-30 5 28-16,0 20-13 0,-8-20 39 15,3 33 5-15,8 6 106 0,-18-12-45 16,-8 1 6-16,-2-1 14 0,-2 0 7 16,0 1-23-16,-23 26 39 0,23-29-96 0,-37 1-95 15,14-2 53-15,-4 1-13 0,-26 17 11 16,28-25-13-16,1 0 4 0,4-2 70 15,4-10-112-15,5 3-3 0,5 0-98 16,6-7 75-16,0-1 36 0,0 0 17 16,39 0-9-16,20 0 28 0,-25 0 10 15,10 0 19-15,-1 0 26 0,5 24 22 0,-4-24 44 16,40 46 154 0,-48-26-131-16,0 6-20 0,-8 0-26 0,0 6-1 15,16 31-34-15,-27-34-72 0,0 0-49 16,1 0-75-16,-1-5-244 15,1-1-198-15,16 5-1802 0,-17-21 880 16,2 3 204-16</inkml:trace>
  <inkml:trace contextRef="#ctx0" brushRef="#br0" timeOffset="21634.3955">25919 6254 1447 0,'3'0'100'0,"3"0"82"0,-4 0 266 16,-2 0-214-16,0-20-10 0,0 20 32 15,0-18 117-15,0 18-72 0,0-39 317 16,-18 39-356-16,18-17-38 0,0 6-45 0,-16 0-5 15,3-11 48-15,13 14-124 0,-14-1-29 16,4 2 11-16,1 2-9 0,-5 2 3 16,-20 3 45-16,14 0-66 0,-4 0-21 15,-3 19 20-15,-1-19 8 0,-28 47 124 16,29-23-60-16,-2 2-43 0,4 6 82 16,5 4 3-16,4 5-10 0,1 53 174 15,15-43-205-15,0-2-20 0,32 2-11 16,-7-1-25-16,50 40-63 0,-30-59-7 15,9 5 1-15,2-4 27 0,3-10 60 16,-1-3-138-16,51 4-263 0,-59-22-115 16,-12 1-194-16,-4-2-404 0,-14 0-446 15,-1-50-1267-15</inkml:trace>
  <inkml:trace contextRef="#ctx0" brushRef="#br0" timeOffset="30427.4716">7171 15355 672 0,'-12'-4'36'16,"-6"-4"233"-16,9 5-29 0,2-3 62 15,2 2 9-15,0 0-27 0,0 1 35 16,-1-4 121-16,4 5-231 0,0 0 8 16,0-2 42-16,0 1 33 0,2-2 218 15,0 1-296-15,0 1-31 0,0-2 66 0,0 1-125 16,0 2-23-16,0-4-72 16,0-3-19-16,19 5-9 0,-19 3 12 15,19-11-13-15,18 3-3 0,-12 2-4 16,3 1 8-16,9-1 21 0,4 2-7 15,3 1 0-15,52 4 50 0,-40 0-12 16,6 0 35-16,5 0 19 0,-4 21 24 0,73 8 94 16,-65-12-189-16,4 0 14 0,2 0-11 15,3 3-19-15,5-2 43 0,100 10-59 16,-86-19 23-16,8 1-39 0,9-10 10 16,3 7-2-16,127-7 12 0,-120 0-9 15,9 0 4-15,3-22-19 0,7 22 26 16,2 0-10-16,151-13 4 0,-145 13-1 15,5 0 8-15,6 0-1 0,4 0-13 16,161 0 3-16,-162 0-9 0,14 0 4 16,8-19-24-16,-2 19-3 0,9-18-62 0,201-10-36 15,-188 13 121-15,7-1 100 16,5-2 42-16,1-5-136 0,218-18-24 0,-219 24 2 16,3-5 33-16,4 5-2 15,-2-1-6-15,-6 3-30 0,200-10 17 0,-211 10-17 16,-8 4 0-16,-7-1-19 0,-11-1-18 15,147-16-90-15,-177 13 81 0,-1 0-5 0,-11 4-5 16,-9-4-60-16,-12 3-5 16,83-12-284-16,-118 12 229 0,-12 1-129 15,-15 1-46-15,-15 0-91 0,5-3-462 16,-40 7 458-16,-8 1-12 0,0 0 89 16,-22 6 60-16,2 0 36 0</inkml:trace>
  <inkml:trace contextRef="#ctx0" brushRef="#br0" timeOffset="30873.6634">17330 14790 609 0,'0'0'-17'0,"0"0"5"0,0 0-20 15,0-18 7-15,0 18 109 0,-11-18 15 16,11 18 57-16,0-13-50 0,-9 13 40 16,9 0 43-16,-5-9 167 0,2 9-144 15,-1-7-7-15,2 7 10 16,-1-5 11-16,-7 2 241 0,8-3-190 0,-3 3 42 16,3 0 22-16,1 2 19 15,-2-2-16-15,2-1 173 0,0 2-314 0,0 2-44 16,1 0-7-16,0 0-7 0,0 0-25 15,24 0 75-15,-24 0-125 0,37 0-23 16,-10 0-20-16,3 0-8 0,41 0 9 0,-32 17-19 16,3-17-6-16,-3 0-3 0,-4 13 4 15,-4-13-7-15,20 9 7 0,-36 3 38 16,-5-12-49-16,-10 12 7 0,0-4-7 16,-45 17-39-16,19-11 43 15,-6 4 0-15,-3 0 13 0,-2 4 11 0,-37 26 18 16,38-22-26-16,8-1-6 0,4 0-8 15,6-4-4-15,7 0-131 0,2 8-411 16,9-24-62-16,0 0-230 0,0-5-350 16,28 0-74-16,-8-27 282 0</inkml:trace>
  <inkml:trace contextRef="#ctx0" brushRef="#br0" timeOffset="31364.4626">18574 14570 1523 0,'3'-11'25'0,"-3"5"101"16,0-6 387-16,0 5-190 0,-21-1-8 16,21-2 5-16,-23-1-9 0,23-1 23 15,-41-18 140-15,26 8-314 16,0 3-31-16,1 1 9 0,-1-6 20 0,-16-12 76 16,16 18-157-16,0 7-7 0,-2 3 0 15,1-2 4-15,2 4-23 0,-13 6-35 16,9 0-6-16,2 20 22 0,-2-20 1 0,5 34 84 15,-18 21 28-15,16-21-66 0,2 8-12 16,1 4-14-16,5 2-20 0,2 5-46 16,4 56 17-16,1-49 10 0,0 6 62 15,28-8-77-15,-28 5-2 0,55 51-31 16,-40-60 34-16,4 0 0 0,-2-5 3 16,-2-6-19-16,1-2 16 0,-6 34 1 15,0-47 0-15,-3-2-14 0,-7-6-23 16,0-1-41-16,0 4-247 0,0-15 114 15,0-3-210-15,0-5-214 0,0 0-263 0,0 0-210 16,-20-44-622-16</inkml:trace>
  <inkml:trace contextRef="#ctx0" brushRef="#br0" timeOffset="31551.9058">18200 15124 3946 0,'0'0'168'0,"0"0"88"0,0 14 44 16,25-14 32-16,16 0 7 0,-11 0-238 0,7 9-55 15,8-9-17-15,6 0-22 0,0 0-57 16,50 8-546-16,-54-8-170 0,-8 6-412 16,-4-1-14-16,-11-5 221 0</inkml:trace>
  <inkml:trace contextRef="#ctx0" brushRef="#br0" timeOffset="32597.2062">7765 11100 1940 0,'0'0'72'15,"0"8"36"-15,-10-1 238 0,10-7-220 16,-9 7 36-16,4-2 51 0,-2 7 13 15,-2-4 87-15,-6 14 297 0,8-9-357 16,0 2-37-16,3-2-36 0,-3 6-21 16,3-5 4-16,0 26 138 0,-5-22-174 15,4 6-10-15,0-2-28 0,-2-1-24 0,-13 16 19 16,17-25-49-16,-1-2 27 16,4-2-9-16,0-7-6 0,0-1-13 15,0-29-46-15,32 11-23 0,-32-9-24 16,19-8-22-16,-19-6-79 0,25-48-37 15,-1 40 152-15,-24 1 81 0,22-2-85 16,-11 9 25-16,-2 4 16 0,-1-17-38 16,-8 33 41-16,10 12-38 0,-6 1 34 15,1 8 11-15,3 0 35 0,-5 27-7 0,4-8-3 16,-2 5-12-16,6 3 30 0,0 4-13 16,14 33 25-16,-8-29-43 0,6 1-75 15,-3-3 75-15,2 0-9 0,16 26 33 16,-20-34-41-16,-2-3-9 0,-2-1 15 0,-7-6 42 15,9 10-21-15,-14-17-100 0,0-7 85 16,-2 2 3-16,0-3 0 0,0 0 75 16,-32 0-124-16,-6-29-1 0,12 12-24 15,3 17 0-15,-9-28-29 0,-23-4-81 16,36 19 120-16,-2 1 22 0,8 2-9 16,-2 10-6-16,15-13-43 0,0 1-177 15,42 7 29-15,-19-3-108 0,6 0-104 16,0 1-95-16,11 3-40 15,23-10-643-15,-37 6 651 0,-2 1 151 0</inkml:trace>
  <inkml:trace contextRef="#ctx0" brushRef="#br0" timeOffset="32981.944">7894 11105 2345 0,'-9'21'154'0,"0"1"138"0,-4 5 159 15,9 3 74-15,-1 3 6 0,-7 47 252 16,5-33-528-16,7 6-69 0,0 6-34 16,0 7-54-16,21 6 1 0,-1 99-2 0,-20-72-34 15,31 7-3-15,-12 7 24 0,-2 7 55 16,20 131 166-16,-19-121-170 16,3 12-47-16,-1 2-2 0,1 4-1 15,-5 6 9-15,17 160 24 0,-17-151-94 16,-2 4-26-16,0 0-2 0,-5 6 12 0,15 169-9 15,-16-170 4-15,0 4-6 16,0-3 4-16,6-5-11 0,-7-3 11 16,13 141 2-16,-13-159 0 0,8-10-13 15,-3-10 5-15,-1-8 14 0,7 88-39 16,-11-115 32-16,1-7-21 0,-2-8 20 0,-6-9 92 0,1-10-119 16,0 25 7-16,-1-50-93 15,0-11 87-15,0-7-33 0,0-6 53 16,0-8-155-16,0-1-30 0,-21 0-155 0,21-25-78 15,-22 25-240-15,-4-62-1260 0,3 2-236 16</inkml:trace>
  <inkml:trace contextRef="#ctx0" brushRef="#br0" timeOffset="34297.6907">5158 10185 1238 0,'0'0'97'15,"-25"0"52"-15,25 0 47 0,0 0 34 16,-17-16 171-16,17 16-184 0,-17 0 37 0,17-13 43 16,0 13 60-16,0-12 38 15,0 0 321-15,0 7-457 0,0 0-60 0,0 5-36 16,0-7 13-16,20 1 270 0,-20 6-185 15,24 0-21-15,-24 0 6 0,23 38-12 16,-9-16-14-16,19 48 173 0,-18-29-248 16,1 5-23-16,-1 0-11 0,3 0 1 15,15 35 81-15,-21-49-129 16,8-3-24-16,-6-6-26 0,1-7-8 0,-9-8-6 16,17-8 0-16,-12 0 0 0,1-37 0 15,-7 6 0-15,4-3 0 0,17-60 0 0,-21 38 0 16,-4-5 0-16,-1-6 0 15,0 0 0-15,-23 0 0 0,-1-58 0 0,5 75 0 16,19 5 0-16,-25 11 0 16,25 13 0-16,-14 13 0 0,14 8 0 0,0 40-9 15,0-12-140-15,0 12-143 16,0 4-249-16,21 44-1116 0,-21-44 523 0,27-3-118 16,-13-8-6-16,8-6 235 0</inkml:trace>
  <inkml:trace contextRef="#ctx0" brushRef="#br0" timeOffset="34642.569">5691 10158 2875 0,'0'0'99'0,"-12"0"47"15,12 0 85-15,-9 0 124 16,9 0 12-16,-20 0 382 0,20 23-465 0,-8-23-67 15,8 21-28-15,-3-4-4 0,3 22 86 16,0-21-185-16,0 0-34 0,26 3-20 16,-26-2-4-16,0-4-16 0,41 10 8 15,-18-15-15-15,-11-5-10 0,6 0 37 0,-1-5-37 16,19 0 34-16,-19-29-61 0,-5 29 48 16,-6-22-36-16,-1 5 11 0,0-6-11 15,-5-19-73-15,0 20 51 16,-21-1-8-16,21-8-19 0,-33 10 7 0,-8-11-81 15,18 21 60-15,-6 11-22 16,0 0-28-16,5 0-23 0,1 26-65 0,-6 13-557 16,14-15 142-16,3 5-230 0,12-3-48 15,-3 2 67-15,3-2 236 0</inkml:trace>
  <inkml:trace contextRef="#ctx0" brushRef="#br0" timeOffset="34996.2761">5149 10752 2643 0,'0'0'105'0,"0"15"414"0,22-15-63 16,-22 0 79-16,26 0-37 16,-11 14 58-16,29-14 372 0,-11 0-516 0,10 0-115 15,12 0-65-15,12 0-6 16,10 0-25-16,102-27 108 0,-81 3-199 0,0 24-37 16,-4-23-27-16,-11 23-16 0,55-13-15 15,-87 13-15-15,-11 0-20 0,-9 0-61 16,-6 0-60-16,-13 0-77 15,-1 0-517-15,-11 0 151 0,-21 0-243 16,21 0-216-16,-36 0-283 0,-21 0-999 0</inkml:trace>
  <inkml:trace contextRef="#ctx0" brushRef="#br0" timeOffset="35432.2562">5490 11197 2605 0,'17'-12'106'16,"-17"12"125"-16,0 0 140 15,0 0 126-15,0 0 449 0,0 0-562 0,0 0-22 16,0 0-37-16,0 24 21 0,0-4 154 16,0-20-339-16,0 26-38 0,19-5 2 15,-19 3 30-15,22 1-60 0,5 34 32 16,-13-25-85-16,-3 6 43 0,5-7 11 16,2 1 23-16,15 19 115 0,-17-33-151 15,4-3-29-15,-6-4-38 0,5-8-13 0,-6-5-3 16,11 0 0-16,-10-36 0 0,-3 14 0 15,-6-10 0-15,4-5 0 0,8-50 0 16,-16 40 0-16,10 0 0 16,-8 3 0-16,-2 6 0 0,1 2-41 0,-2-10-40 15,0 32 10-15,0 14-20 0,0 0-76 16,0 0-107-16,0 28-685 0,0-11 283 16,0 2-191-16,0 2-148 0,0-3-218 15,20 0 62-15</inkml:trace>
  <inkml:trace contextRef="#ctx0" brushRef="#br0" timeOffset="35663.6897">6075 11381 3577 0,'0'15'102'0,"0"-4"166"0,13 12 541 16,-13-14-372-16,0 3-104 0,8 2-58 15,-8 1 4-15,6 13 87 16,0-13-274-16,-3 0-48 0,1 0-52 0,-4 0-32 16,0 4-224-16,0-10-13 0,0-7-53 15,19-2-188-15,-19 0-231 0,0 0-128 16,21-18-1151-16,-21-19 1296 0,0 13 247 16</inkml:trace>
  <inkml:trace contextRef="#ctx0" brushRef="#br0" timeOffset="35794.9482">6001 11060 4925 0,'0'0'72'16,"0"25"-18"-16,0-9-11 0,0-16-27 15,0 30-90-15,0-2-597 0,0-15-135 16,0-13-330-16,0 18 82 16,0-18 233-16</inkml:trace>
  <inkml:trace contextRef="#ctx0" brushRef="#br0" timeOffset="36381.2021">4408 10727 2522 0,'0'0'435'15,"0"0"69"-15,0 0 133 0,0 0-63 0,0 0-23 16,0 0 271-16,0 0-454 16,0 0-57-16,0 0-72 15,0 0-63-15,26 0-59 0,8 0 25 0,-16 0-127 16,3 0-13-16,6 0-4 0,-3 0-36 0,27 14-63 15,-29-14-33-15,-3 10-96 16,4-10-159-16,-10 7-127 0,-4-7-196 16,0 10-1208-16,-9-7 789 0,4-3 130 0,-4 2 363 15</inkml:trace>
  <inkml:trace contextRef="#ctx0" brushRef="#br0" timeOffset="36558.4515">4395 11013 4575 0,'0'5'114'0,"23"-4"69"16,-23-1 47-16,41 0 93 0,20 0 143 15,-29-18-310-15,8 18-102 16,-1-17-127-16,-4 17-147 0,-9 0-212 0,25-15-1365 16,-32 15 587-16,-7 0 111 0,-2 0 394 15</inkml:trace>
  <inkml:trace contextRef="#ctx0" brushRef="#br0" timeOffset="37244.8275">2738 11073 3627 0,'0'20'482'0,"0"-13"-77"16,0 1 151-16,0-4 14 0,0-1-40 0,0-2-64 16,0-1 173-16,0 0-515 0,0-27-29 15,0 7-69-15,22-7-57 0,2-40 43 16,-7 25-11-16,3-6-3 0,5-5-5 16,-4-3 10-16,3 1 10 0,16-59-6 15,-24 56-6-15,-1 2 0 16,2 5 6-16,-9 8 21 0,-1-28 67 0,-1 49-15 0,-6 4-8 15,0 7-5-15,0 5-10 16,0 6-18-16,0 0 32 0,0 23-40 0,0-3-9 16,0 6-10-16,0 6-3 15,26 45 16-15,-26-32-4 0,26 10-23 16,-26-3 2-16,26 2 16 0,-4 3-16 16,23 55 23-16,-22-54-23 0,1 0 0 15,-1-11 0-15,-3 1 0 0,18 27 0 0,-22-50-22 16,-3 0-76-16,-4-10-101 0,-1-5-139 15,-7-6-216-15,12-4-960 0,-13-20 458 16,-23 20-90-16,23-27-30 0,-32 3 145 0</inkml:trace>
  <inkml:trace contextRef="#ctx0" brushRef="#br0" timeOffset="37412.108">2770 10882 5215 0,'20'15'180'0,"6"-1"150"0,4-4 119 16,4 2 16-16,33 12 116 16,-37-13-488-16,6-2-109 0,0-1-107 15,-2-1-176-15,2-1-259 0,15-1-1386 16,-33-4 683-16,6-1-11 0,-10 0 366 0</inkml:trace>
  <inkml:trace contextRef="#ctx0" brushRef="#br0" timeOffset="37894.9935">3538 11021 1365 0,'0'0'126'0,"0"0"100"0,0 0 100 15,18 0 74-15,-18 0-9 16,0 0 455-16,0 0-403 0,13-20 8 0,-13 20-76 16,8-12-83-16,0 12 288 0,-8-13-273 15,10 13 28-15,-2-8-36 0,-8 8-24 16,0-6-2-16,0 6 118 0,0 0-195 15,0 0-72-15,0 0-20 0,21 22-39 16,-21 3-64-16,22-10-1 0,-22 2 0 0,17 1 0 16,-17 3 0-16,0-1 0 0,21 22 0 15,-21-23 0-15,0-2 0 0,25-2 0 16,-25-1 0-16,17 2 0 0,-3-8 0 16,-14-7 0-16,12-1 0 0,-12 0 0 15,11-30 0-15,2-12 0 0,-6 12 0 16,-1-7 0-16,-1 2 0 0,0-4 0 15,4-25 0-15,-8 31 0 0,-1 12 0 16,0 2 0-16,0 8 0 0,0 4 0 16,0 7-370-16,0 0-206 0,0 0-360 15,0 23-468-15,0-23-393 0</inkml:trace>
  <inkml:trace contextRef="#ctx0" brushRef="#br0" timeOffset="40547.5065">13982 6875 2262 0,'0'0'110'0,"0"-21"85"0,0 21 112 15,18-17 558-15,-18 17-477 0,0 0 30 16,0 0-80-16,0 0-59 0,0 0 142 15,0 0 280-15,0 21-302 0,16-21-155 16,-7 23-26-16,4-1-3 0,22 35 190 16,-14-18-225-16,7 5-50 0,-1 6-59 15,2 2-26-15,2-5-45 0,26 35 0 16,-29-48 0-16,-2-8 0 0,-7-6 0 16,6-8 0-16,9-4 0 0,-18-8 0 15,1-32 0-15,-1 32 0 0,-1-50 0 16,2 6 0-16,12-75 0 0,-18 54 0 15,-1 0 0-15,-6-9 0 0,-1-7 0 16,-3-47 0-16,0 82 0 0,0 4 0 0,-21 6 0 16,21 14 0-16,0 10 0 0,0 12 0 15,0 24-102-15,0-4-152 0,0 11-237 16,0 3-298-16,22 46-1500 0,-5-42 856 16,-17-1 175-16,28-1 387 0</inkml:trace>
  <inkml:trace contextRef="#ctx0" brushRef="#br0" timeOffset="40877.1547">14758 7035 3520 0,'-11'15'314'15,"11"-15"-9"-15,0 0 97 0,0 0-85 16,-12 7 8-16,-1 8 82 0,10-4-255 15,-3-1-31-15,4 4-23 0,-1-1-20 16,1 4-22-16,2 20-87 0,0-21 34 16,25 0 1-16,-25-2-6 0,22 2 76 0,12 1-74 15,-14-17 13-15,-3 0-10 0,7 0-4 16,0-28 40-16,-3 28-23 0,15-59-4 16,-21 33-6-16,-5-6-15 0,-10 2 16 15,0 2 0-15,0-31 0 0,-27 38 39 16,8 1 11-16,-4 8-12 15,-2 12-1-15,-3 0-21 0,-29 22-37 0,24-4-114 16,8 0-184-16,3 4-356 0,8 2-453 16,14 11-1609-16,0-16 1782 0</inkml:trace>
  <inkml:trace contextRef="#ctx0" brushRef="#br0" timeOffset="41784.7365">6923 7183 2342 0,'0'-2'79'0,"0"-1"117"0,0 0 141 0,0 2 621 16,0 1-505-16,0 0-34 0,0 25-26 15,0-25-45-15,27 57 293 0,-27-30-389 16,29 5-50-16,-7 4-50 16,0-1-24-16,5-1-30 0,28 41 92 15,-26-41-78-15,-2-4 2 0,2-4 16 0,-4-5 39 16,18 7 155-16,-24-27-220 0,-3-1-54 16,-2 0-50-16,4-29 0 0,-9 5 0 15,1-39 0-15,-10 23 0 0,0-4 0 16,0-1 0-16,-23-5 0 0,1-37 0 15,-14 53 0-15,36 3 0 0,-28 8 0 16,15 7 0-16,13 7 0 0,-15 9 0 0,15 23-24 16,0-1-142-16,0 7-100 0,0 0-256 15,25 43-1178-15,6-36 453 0,-9-1-165 16,5-1 177-16,-1-5 264 0</inkml:trace>
  <inkml:trace contextRef="#ctx0" brushRef="#br0" timeOffset="42044.7197">7643 7479 3335 0,'0'0'125'0,"0"0"139"15,0 0 80-15,0-15 108 0,0 15 251 0,15 0-383 16,-15 0-36-16,0 23 65 0,12-23-110 0,-12 23-23 15,8 7 36-15,0-14-214 0,-8 0-25 16,0-1-15-16,0 0-31 0,12 3 10 16,-8-18-23-16,-4 8-69 0,0-8-145 15,0 0-154-15,0 0-196 0,0-46-1065 16,0 26 735-16,-26-6 33 0,26-3 139 16,0-7 145-16</inkml:trace>
  <inkml:trace contextRef="#ctx0" brushRef="#br0" timeOffset="42145.8957">7590 7115 4107 0,'-11'-4'236'15,"11"2"149"-15,0 2 163 0,0 0 111 16,0 28 166-16,0 9-637 0,0-14-106 16,0 1-90-16,0 0-178 15,0 25-1242-15,0-25-116 0,0-2-30 0,0-1 321 16</inkml:trace>
  <inkml:trace contextRef="#ctx0" brushRef="#br0" timeOffset="45049.1788">8040 5927 1014 0,'2'-3'95'0,"-2"3"41"0,0-4 260 16,0 1-230-16,-23 3 12 0,23 0 11 15,0 0 4-15,-18 0 15 0,18 0 211 16,-14 0-192-16,14 0-7 0,0 0-5 15,0 0 34-15,0 0 252 0,0 0-294 0,0 0-9 16,0 0-39-16,0 0-23 16,0 0 31-16,0 0 112 0,0 12-178 0,0-12 4 15,-32 9-3-15,10-9-26 0,-35 9 79 16,23-2-110-16,-6-3-10 0,-1-4-18 16,-3 0 0-16,-1 0-14 0,-48 0 22 15,44 0-32-15,3 0 1 0,-2 0 0 16,1 0 13-16,-26 15 25 0,43-15-34 15,7 0 10-15,4 0-5 0,5 0-4 16,4 0 4-16,3 0 3 0,7 0-9 16,0 17 1-16,0-17 2 15,0 0-14-15,0 13 13 0,0-13 1 0,0 17 21 16,0-4-19-16,0 3 20 0,0 5 4 16,15 30 119-16,-15-15-15 0,18 3 0 15,-8 5 12-15,3 6-36 0,1-4-11 16,19 61 109-16,-15-52-62 0,0-8-51 0,0 3-1 15,1-9 2-15,6 34 60 16,-13-46-76-16,0-3-22 0,-5-6-5 0,4-3-16 16,-8 5 14-16,-3-15-26 0,2-4 11 15,-1-2-25-15,-1-1 10 0,0 0-13 16,0-16 7-16,0 16-11 0,0-17-17 16,0 17 16-16,-18-15-18 0,18 15-8 15,0 0 16-15,0-11 11 0,0 11-25 16,0 0 43-16,-13 0-35 0,13 0 36 15,0 0-23-15,-11 0 4 0,11 0-2 0,-10 0-25 16,1 21 28-16,5-21 3 0,2 0 2 16,-2 0 14-16,2 0-14 0,0 0 0 15,-3 0-33-15,5 0 24 0,0-19-5 16,0 19 8-16,-19-18 18 0,-1-7-30 16,20 14 5-16,-28-1-1 15,15 1 6-15,-3 0 16 0,-3-1-32 0,-17-5 15 16,14 9 6-16,1 8 28 0,-3-1-30 15,-1 1-5-15,-28 0 1 0,18 31 0 16,2-15 2-16,-3 8-2 0,-3 0-7 0,0 7 11 16,-43 47-10-16,35-35 13 0,12 6-7 15,-6 6 8-15,12 5-5 0,-29 65 2 16,37-60-12-16,8 5 17 0,12 1-53 16,1 1 44-16,21 1 12 0,26 68 63 15,-16-70-68-15,10-6 10 0,8 3-38 16,2-6-18-16,58 52-43 0,-51-65 62 15,3-2-25-15,9-7 11 16,-2-3 2-16,2-14 16 0,77 11 16 0,-66-27 9 16,4-7-9-16,3 0-21 15,1-34-9-15,77-25-82 0,-85 15 56 0,-3-6-30 16,-9-8-17-16,-7-5-43 16,-7-8-25-16,36-75-130 0,-53 66 201 0,-13 3 31 15,-8-6 24-15,-13-1 2 0,-4-86 48 16,-44 81-13-16,9-8-5 0,-14 0-33 0,-6-1 36 15,-8 3 10-15,-78-73 55 16,58 101 18-16,-2 14 38 0,-5 16 31 0,-6 13 17 16,-103 19 116-16,94 30-182 0,-10 8-26 15,6 5-33-15,3 12-15 0,5 5-21 16,-65 72-211-16,96-61-237 0,20 0-406 16,25 2-587-16,15-2-267 0</inkml:trace>
  <inkml:trace contextRef="#ctx0" brushRef="#br0" timeOffset="45622.1476">7492 8308 1171 0,'0'0'135'0,"19"0"76"0,-19-2 120 15,0 2 81-15,0-3 283 0,0-1-312 16,0 1 7-16,0 0 48 0,0 3 17 16,-18-2-101-16,18-3 310 0,0 2-347 15,0 2 4-15,0 1-25 0,0 0 55 16,0 0 370-16,25 36-445 0,-25-11-90 0,19 10-103 16,-19 11-82-16,27 12-1 15,-2 83 0-15,-25-57 0 0,19 1 0 0,-19 6 0 16,9-5 0-16,-9 69 0 0,0-93-83 15,0-2-183-15,0-16-310 0,0-15-397 16,0-7-470-16,0-14-1776 16,0-8 2144-16</inkml:trace>
  <inkml:trace contextRef="#ctx0" brushRef="#br0" timeOffset="46363.025">4109 6057 1267 0,'0'-4'127'0,"0"0"382"0,0 0-138 15,0 0-24-15,0 4 12 16,0-5 42-16,0 3 46 0,0-6 359 0,0 3-508 16,0 0-109-16,0-2-82 0,0 5-32 15,-27-13-8-15,8 6-20 0,0 4-25 16,2-2-27-16,-1 3 59 0,-7 3-86 0,-10-4 44 15,14 5 16-15,3 29 76 16,-7-12-112-16,6 10 15 0,-13 35-85 0,19-20 77 16,1 4-11-16,9 2 20 0,3 3-17 15,0 2 8-15,24 49-4 16,5-47-1-16,42 73-9 0,-48-95 11 16,2 0 4-16,1-5-7 0,-2-1-5 15,30 22-67-15,-33-28 11 0,0 2-26 16,1-2 6-16,-5-4-67 0,-4 0-107 0,1 11-597 15,-7-19 325-15,-4 2-39 16,-3-5-95-16,0-1 7 0,-19-5-439 16</inkml:trace>
  <inkml:trace contextRef="#ctx0" brushRef="#br0" timeOffset="46544.6998">3970 6556 3568 0,'15'0'433'0,"7"0"-12"0,3 19 89 16,-9-19-81-16,9 0-122 0,5 0-116 15,37 0-51-15,-28-26-203 0,0 26-168 16,-10-26-186-16,8 10-310 0,20-13-1266 0,-35 29 879 16,-3-21 354-16</inkml:trace>
  <inkml:trace contextRef="#ctx0" brushRef="#br0" timeOffset="46745.5417">4459 6320 4454 0,'0'11'141'0,"0"-11"-1"0,0 0 14 16,0 0-78-16,0 0-41 0,35-29-139 15,-14 4-87-15,-2 6-199 0,5 5-179 16,-5-3-174-16,-3 6-150 0,17-2-532 0,-21-7 978 16</inkml:trace>
  <inkml:trace contextRef="#ctx0" brushRef="#br0" timeOffset="46898.9508">4527 6658 3059 0,'17'0'112'0,"22"0"341"16,-6 0-207-16,-5-34-72 16,3 13-134-16,3-4-198 0,-5 5-178 15,36-38-1072-15,-34 26 594 16,-7-4 139-16,-1 7 223 0</inkml:trace>
  <inkml:trace contextRef="#ctx0" brushRef="#br0" timeOffset="47170.0306">5002 5917 4642 0,'-20'22'176'0,"4"-22"107"15,-8 27 132-15,10-10 5 0,-3 7-31 16,2 31 122-16,4-21-383 0,11 3-57 0,0 4-50 16,28 1-2-16,13 34-206 15,-10-48 19-15,2 2-66 0,5-15-61 0,3-10-19 16,-2-5 60-16,50-50-73 0,-45 17 273 15,-2 0 54-15,-11-15-48 0,-2 5-19 16,3-36-138-16,-32 44 160 0,0-1 3 0,-34 7-31 16,-4 3-71-16,-5 9-45 15,-81 5-411-15,50 12 217 0,-4 23-71 16,0 3-67-16,4 8-66 0,7 9-65 16,-32 48-312-16</inkml:trace>
  <inkml:trace contextRef="#ctx0" brushRef="#br0" timeOffset="50627.0839">21920 10442 1621 0,'0'0'105'0,"11"-17"79"15,-11 17 70-15,0-10 65 0,0 3-49 16,0-1 354-16,0 8-271 0,0-6-30 15,0 3 17-15,0 1-29 0,0-1 208 16,0 3-338-16,0 0-13 0,0 0 4 16,0 0 61-16,0 0 8 0,0 24 215 15,0 1-280-15,-23-6-38 0,23 3-11 16,-20 4-37-16,-5 32-9 0,12-33-94 16,-1 1 6-16,2-1 12 0,4-4-3 15,-1-9 8-15,9 5-7 0,0-14-10 16,0-3-40-16,0 0-40 0,27-29-29 15,5-14-226-15,-13 15 150 0,-6-6-17 0,4 1 30 16,-1-4 8-16,-2 1 63 0,-3-31-5 16,-11 35 107-16,0 10 8 0,0 1-4 15,0 3 21-15,0-3-14 0,0 14 66 16,0 6 6-16,0 1 88 0,0 0-60 16,0 0-15-16,0 22 12 0,0 5-49 15,0-8 3-15,23 0 8 0,-23 6-23 16,62 11 10-16,-34-19-49 0,4 5-8 15,1-8-1-15,0 1 5 0,1-2 2 16,26 9 5-16,-36-14-5 0,-4 0-16 16,-8-1-9-16,-1-5 7 0,-7 4-43 15,-4-6-10-15,-23 0 44 0,4 0 2 0,-6 0-18 16,-6-18 80-16,-41 18-55 16,32-21 42-16,-3 21-23 0,3 0 1 0,1-13 0 15,-21 13 11-15,39 0-6 0,6 0-1 16,8 0-6-16,7 24-3 0,32-7-76 15,-7-17-63-15,7 19-170 16,81-7-1201-16,-78-12 808 16,-6 0-180-16,-1 0 31 0,-4 0 6 0</inkml:trace>
  <inkml:trace contextRef="#ctx0" brushRef="#br0" timeOffset="51077.9001">22133 10397 3692 0,'-20'0'150'0,"3"0"134"15,-16 22 480-15,20-4-446 0,-1-18-55 16,4 22-23-16,-2-7 19 0,1 16 139 16,7-9-266-16,-1 2-44 15,0 2-30-15,3 4-16 0,1 2-23 0,1 36-39 16,0-31 18-16,21 5 10 0,-21 3 46 16,0 9-6-16,19 62 116 0,-19-53-101 15,19 15-45-15,-19 3 8 0,15 6-6 0,-4 4-7 16,17 112 72-16,-15-97-36 0,1 7-2 15,-2-1 23-15,2 6-54 16,7 134 23-16,-13-126-79 0,0 9 51 0,-3 7-15 16,-1 4-3-16,-4 6 14 0,4 154-5 15,-2-147 0-15,4 1-13 16,-2 0 29-16,2 4-18 0,18 151 5 0,-12-154 10 16,3 0 73-16,2 2 77 0,2-2 34 15,0-1-25-15,16 151-20 0,-19-153-146 16,-2-10-8-16,-4 4 0 0,-2-4 0 15,-1 131 0-15,-7-147 0 0,0 1 0 16,0-9 0-16,0-6 0 0,0-7 0 16,0 88 0-16,0-107 0 0,0-15 0 0,0-7 0 15,0-9-37-15,0 29-200 0,0-59 45 16,0-7-84-16,0-10 95 0,0 0-32 16,0-8-105-16,0 2-544 0,0-8 109 15,0-26-287-15,0 26-53 0,0-28-174 16</inkml:trace>
  <inkml:trace contextRef="#ctx0" brushRef="#br0" timeOffset="52036.6324">22489 14930 1522 0,'0'-10'57'0,"0"10"68"0,0 0 43 0,0-9 39 15,0 5 155-15,0 4-247 0,0 0 34 16,0 0 36-16,23-3-4 0,-2 3 239 16,-2 0-283-16,2 0-12 0,2 0-13 15,6 0 26-15,3 0-22 0,47 21 31 16,-30-21-114-16,3 0-14 0,8 0 62 15,4 15-73-15,6-15-3 0,87 10-38 16,-67-10 36-16,9 12 13 0,11-12-18 16,11 0 22-16,145 4 6 0,-119-4-17 0,20 0-7 15,12 0-22-15,11 0 32 0,11 0 29 16,218 0 57-16,-193-19-78 16,12 19-24-16,2 0 12 0,1-11-20 15,6 11-33-15,243 0 35 0,-239 0 8 0,0-8 57 16,-6 8-64-16,1 0 53 0,227 0-57 15,-250-6 4-15,8 6-16 16,-7 0 29-16,-1 0-16 0,-6 0-22 16,188 0 8-16,-207 0 20 0,-7 0 101 15,-10 0-102-15,-11-18 16 0,124 18-43 16,-171-18 56-16,-4 18-22 0,-15-18-5 16,-16 5 10-16,-15 1-20 0,26-10-66 0,-65 10-9 15,-11 1-47-15,-11-1-8 0,-10 1-8 16,-2 0 24-16,0-12-3 0,-29 14 90 0,29-3-25 15,-22 3-5-15,22-1-51 16,-21-4-178-16,1 9 148 0,6 2 15 16,4-1-29-16,-1 4 57 0,2 0-73 0,1 0-240 15,1 0 80-15,7 0 20 0,0 0 42 16,0 0-34-16,20 0-128 0</inkml:trace>
  <inkml:trace contextRef="#ctx0" brushRef="#br0" timeOffset="52376.7179">31384 14581 1742 0,'-16'0'92'16,"-5"-2"274"-16,12-1-81 0,9 2-7 16,-10 1 1-16,10-3 37 0,-8 3 16 15,2 0 312-15,6 0-375 0,0 0 9 0,0 0-79 16,0 23-47-16,24-2 71 0,15-21-141 15,-11 26-37-15,5-14-17 0,3 0 4 16,7-2 3-16,42 14-15 0,-42-13-25 16,-3-3-8-16,-3 5 8 0,-7-2 2 0,9 14-4 15,-26-13 8-15,-8 3 7 0,-5-1 3 16,0 4-7-16,-32-4 0 0,-19 15-72 16,20-12 88-16,-8 0 21 0,-3 1 81 15,-1 0-63-15,-41 18 51 0,48-17-99 16,3-1-52-16,4-4 36 0,5 0-30 15,9-3-68-15,5 5-313 0,5-13-202 16,5 1-273-16,0-4-286 0,32 0-14 16,-10 0 349-16</inkml:trace>
  <inkml:trace contextRef="#ctx0" brushRef="#br0" timeOffset="53040.5523">32245 15078 627 0,'26'0'102'0,"-26"0"49"15,22 0 84-15,-9-8 61 0,6 1 249 16,-10 7-292-16,3 0-12 0,-3 0 7 16,-1 0 54-16,-3-22 52 0,3 22 435 15,-6-24-451-15,0 24-91 0,-2-21-66 16,0 9-10-16,0-10 62 0,-20 7-111 15,20 1-5-15,-26 2-38 0,8 2 79 16,0 0-51-16,-22-1 83 0,19 3-92 0,-2 4-8 16,0 4 37-16,0 0-23 15,-24 0 76-15,26 19-91 0,-2 2 16 16,2 6-19-16,1 1 0 0,7 7 8 16,-5 44-4-16,16-34-51 0,2 5-37 15,0-2 13-15,24 5-2 0,11 50-4 16,-35-51 3-16,33 1-10 0,-16-4 6 15,-3 1-6-15,1-3 3 0,0 38-7 0,-15-46 8 16,9-5-30-16,-9-5 26 0,0-1-5 16,0 8-2-16,0-24-84 0,0-3-68 15,0-4-276-15,0-5-145 0,-16 0-194 16,16-26-1160-16,-20 26 830 0,20-35 130 16,-13 10 317-16</inkml:trace>
  <inkml:trace contextRef="#ctx0" brushRef="#br0" timeOffset="53224.952">32104 15463 3905 0,'0'-1'524'0,"20"-2"-149"16,-20 2 242-16,32-2-84 16,-11 1 4-16,43 2 235 0,-28-3-631 0,0 3-107 15,-1 0-27-15,0 0-34 0,-7 0-102 16,10 25-546-16,-26-10 76 0,-3-15-320 15,-6 19-277-15,-3-19-170 0,0 14-693 16</inkml:trace>
  <inkml:trace contextRef="#ctx0" brushRef="#br0" timeOffset="54291.2952">20513 10394 631 0,'-9'2'92'0,"3"2"55"16,0-1 106-16,1 4 101 0,0-3-18 0,0 5 311 16,-1-2-324-16,5-5 58 0,-1 5 87 0,2-2 44 15,0 5 394-15,0-7-522 16,0-1 36-16,0-2 13 0,0 2 17 0,0-2-98 16,0-19 18-16,0 19-313 0,0-29-21 15,0 5-33-15,0-8 5 16,0-45-6-16,0 31 2 0,0-7-12 0,0-2-3 15,0-4-3-15,0-1-3 0,0-57-25 16,0 62 43-16,0 4 2 0,0 7 51 16,0 5-53-16,22-16-21 0,-22 42 5 15,14-1 34-15,-14 7 27 0,0 5 34 16,13 2 58-16,1 29 144 0,-14-12-179 16,18 2-81-16,-4 9-22 0,1 6 0 15,24 43 0-15,-20-35 0 16,3 2 0-16,-1 1 0 0,3 2 0 0,-1 1 0 15,20 47 0-15,-23-49 0 0,1-5 0 16,-2-4 0-16,0-6 0 0,13 22-151 0,-20-39-70 16,0-2-99-16,-3-2-86 0,-2-7-152 15,-5-3-90-15,-2 0-946 0,0 0 794 16,-21-31-127-16,21 12 75 0,-37-2 85 16</inkml:trace>
  <inkml:trace contextRef="#ctx0" brushRef="#br0" timeOffset="54460.4142">20487 10084 3882 0,'0'-2'178'16,"0"1"80"-16,28 1 169 0,3 0 709 15,-9 0-585-15,2 0-86 0,5 0-125 16,5 0-101-16,38 0-57 16,-35 0-211-16,0 0-59 0,-2 0-93 0,0 0-160 15,-9 0-202-15,20 0-1059 0,-31 0 626 16,-3 0-135-16,-6 0-2 0,-3 0 253 15</inkml:trace>
  <inkml:trace contextRef="#ctx0" brushRef="#br0" timeOffset="54726.0473">20946 10026 4025 0,'0'0'160'0,"0"0"120"16,0 0 69-16,0 0 466 0,0 0-443 15,0 0 5-15,0 17-10 0,23-17-23 16,-23 17-78-16,26 9 135 0,-26-11-253 15,27 2-26-15,-12 5-53 0,1-9 4 16,16 27-50-16,-16-21-23 0,0-4 0 16,0 2 0-16,-2-5 0 0,-5-7 0 15,10 3 0-15,-14-8 0 0,2-20 0 16,-7 2 0-16,3-6 0 0,0-34 0 16,-2 30 0-16,-1-3 0 0,0 2 0 15,0 6 0-15,0 11 0 0,0-12 0 16,0 24-70-16,0 0-147 0,0 0-265 15,0 0-338-15,0 22-1859 0,0-22 1113 16,0 28 339-16</inkml:trace>
  <inkml:trace contextRef="#ctx0" brushRef="#br0" timeOffset="58391.2529">7378 5557 806 0,'0'0'233'15,"0"0"-18"-15,0 0 63 0,0 0-33 0,0 0 8 16,19 0-25-16,-19 0 198 0,0 0-217 16,0-15 31-16,0 15 29 0,0 0 22 0,0 0 330 15,-19 0-360-15,19 0-50 0,0 0-57 16,0 0-37-16,0 0-40 0,38-21 50 15,-38 21-58-15,39 0 14 0,-7-18 4 16,0 18 47-16,43 0 173 0,-30 0-114 16,-1 0-14-16,12 0-41 0,2 21-52 15,3-21-52-15,75 0 16 0,-62 0-25 16,2 0 47-16,-8 0-63 0,6 0-3 16,65 0-40-16,-81 0 35 0,0 0 3 0,-6 19-25 15,-8-19 23-15,-1 0-1 16,12 0-2-16,-40 16 3 0,4-16 0 15,-7 0 1-15,0 0-1 0,1 0-35 16,-9 0 37-16,-3 0 2 0,5 0 33 0,-6 0-34 16,0 0 2-16,-18 0 72 0,18 0-77 15,0-14 6-15,-22 14-30 0,22 0-35 16,-17 0 46-16,17 0 39 0,-13 0-42 16,13 0-9-16,0 0-12 0,-9 0-51 15,9 0-145-15,-6 0 18 0,6 0-66 0,0 0-101 16,0 0-12-16,0 0-548 0,0 0 455 15,0-17-41-15,0 17 60 16,0 0-31-16,0-18 21 0,0 7-351 0,0 11 511 16,0-15 122-16,0 6 65 15,0 1-17-15</inkml:trace>
  <inkml:trace contextRef="#ctx0" brushRef="#br0" timeOffset="58724.0114">8747 5370 1874 0,'0'-4'60'0,"0"4"48"0,-21 0 323 16,2-3-211-16,19 3 29 15,-27 0 26-15,27 0-28 0,-19 0 72 16,19 0 252-16,-13 0-333 0,13 0-52 0,0 0-36 16,0 20-15-16,0-3 74 0,20-17-100 15,-20 21-15-15,15-8 7 0,-15-1 12 16,33 3-47-16,22 16 17 0,-29-16-73 16,5-1-22-16,1 0 13 0,4-2 3 15,22 8 5-15,-38-16-13 0,-1 4 42 16,-3-3-34-16,-5-1-7 0,-7 0-20 15,-4 1-5-15,0-2 34 0,-28 7 42 16,8-5-58-16,-6 0 12 16,-38 9-3-16,28-3 46 0,-3-1 21 0,2 4 39 15,2-5 3-15,3 8-17 0,-25 12 100 16,36-14-130-16,6-4 20 0,4-1-70 16,11-4 3-16,0-4-15 0,28-2-9 15,-5-19-82-15,1 1-93 0,7-6-141 16,-1-1-100-16,20-30-919 0,-33 26 525 15,-4 2-237-15,-13 6 151 0,0 9 135 0</inkml:trace>
  <inkml:trace contextRef="#ctx0" brushRef="#br0" timeOffset="71992.0783">13353 3016 1907 0,'0'-10'116'0,"0"6"105"0,0-2 129 16,0-3 145-16,0-1 519 0,0 3-572 15,0 5-84-15,-16 0-80 0,16 2 42 0,0 0 304 16,0 0-305-16,25 23-37 0,-25-23-9 16,23 23 24-16,-3-8-91 0,12 30 248 15,-15-12-343-15,-1-1 9 0,2-10-116 16,0 16-4-16,11 33 0 0,-20-42 0 15,9-5 0-15,-7-7 0 0,3-12 0 16,-1 4 0-16,16-9 0 0,-16-21 0 0,6 3 0 16,-10-6 0-16,9-10 0 0,2-41 0 15,-13 25 0-15,-1-8 0 16,-1 2 0-16,-3-4 0 0,-2 3 0 0,0-40 0 16,0 54 0 15,0 10 0-31,0 11 0 0,-17 0 0 0,17 15 0 0,0 7 0 0,0 0 0 15,0 34 0-15,0-9-72 0,24 1-160 0,-6 48-1212 0,-18-37 148 16,27-5-378-16,-9 3 241 16,-2-5 215-16</inkml:trace>
  <inkml:trace contextRef="#ctx0" brushRef="#br0" timeOffset="72304.2703">13995 3029 4872 0,'0'21'70'16,"-24"-8"15"-16,6 15 270 0,18-18-167 16,-16 6 9-16,16 1 13 15,0 0-131-15,-8 3-41 0,8 14-35 0,24-17-28 16,-24-5 16-16,24-1-1 0,-24-3-12 16,52-3-79-16,-34-5 40 0,-2 0 14 15,4 0-3-15,-1-27-5 0,-4 27 22 16,6-23-35-16,-15-9 50 0,-6 18 11 15,0-2 5-15,0-2 39 16,-20-17-56-16,20 19 34 0,-30 2 76 0,11 8-54 16,-4-3 98-16,0 5-124 0,-19-2-88 15,24 6 10-15,2 33 135 0,4-33-111 16,12 27-77-16,-8 6-641 0,8-10 30 0,23-23-281 16,-23 22-85-16,33-22 102 0,-10 0 328 15</inkml:trace>
  <inkml:trace contextRef="#ctx0" brushRef="#br0" timeOffset="72479.5089">14411 2842 5315 0,'0'0'56'16,"0"0"92"-16,20 0 318 0,-20 0-399 15,25 0 25-15,-7 0-119 16,-2 0-129-16,23 0-376 0,-22 0-164 0,-1 0-194 15,-1 0-284-15,1 0-10 16,-4 0 351-16</inkml:trace>
  <inkml:trace contextRef="#ctx0" brushRef="#br0" timeOffset="72640.1551">14418 3057 4572 0,'0'4'104'0,"58"-2"209"0,-31-2-86 16,3 0-107-16,6-20-74 0,0 20-59 16,40-24-958-16,-42 24 35 0,-2-15-314 15,-4 15 238-15,-3-16 258 0</inkml:trace>
  <inkml:trace contextRef="#ctx0" brushRef="#br0" timeOffset="73791.7444">5140 2735 4883 0,'0'-16'158'0,"0"10"83"0,-21 4 176 16,21 0 94-16,0 2-5 0,0-3 362 15,0 3-577-15,0 0-103 0,0 29-85 16,0-29-78-16,0 29-25 0,25 17 0 0,-1-17 0 16,-5 3 0-16,1 2 0 15,1-2 0-15,21 37 0 0,-22-37 0 16,0-3 0-16,8-9 0 0,-10-7 0 16,2-5 0-16,15-6 0 0,-18-25 0 15,-1 0 0-15,5-7 0 0,-9-5 0 16,6-48 0-16,-11 35 0 0,-6-4 0 15,-1 2 0-15,0-2 0 0,-20 11 0 16,20-31 0-16,-22 44 0 0,22-11 0 0,0 28 0 16,0 11 0-16,0 0 0 0,0 32-120 15,0-11-227-15,17 5-341 0,-17 20-326 16,23-14-343-16,11 16-1590 0,-15-17 1912 16</inkml:trace>
  <inkml:trace contextRef="#ctx0" brushRef="#br0" timeOffset="73982.6231">5839 2796 6243 0,'0'0'164'0,"0"21"662"16,0-21-339-16,0 0-164 0,0 21-175 16,0 1-148-16,0 3 0 0,0-10 0 15,0-2 0-15,0 8 0 0,0-9 0 16,0-2-145-16,0-10-697 0,0 0 48 15,0 0-276-15,0 0-167 0,24 0-206 16,-24-51-644-16</inkml:trace>
  <inkml:trace contextRef="#ctx0" brushRef="#br0" timeOffset="74106.9048">5761 2532 4659 0,'0'0'158'16,"0"37"57"-16,0-16 76 0,0 3-60 15,0-6-245-15,0 16-931 0,0-20-187 0,0 0-164 16,0-14 209-16</inkml:trace>
  <inkml:trace contextRef="#ctx0" brushRef="#br0" timeOffset="75173.2418">3459 4959 2187 0,'0'-6'79'0,"0"-8"319"0,0 9-41 15,0 2 89-15,0-3 47 16,0 2 1-16,0 4-71 0,0 0 134 0,0 0-340 15,0 0 19-15,21 0-10 0,-21 0 8 16,0 21 126-16,0 11-255 0,0-15-45 16,16 9-54-16,-16-1-33 15,17 2 37-15,13 28 32 0,-11-24 16 0,3-11-58 16,4 1-2-16,1-8 11 0,27 3-15 16,-25-16 10-16,1 0-2 0,-2 0-2 15,-2 0 3-15,-4 0 0 0,4 0 74 16,-10 0 15-16,-12 0 24 0,-4 0-19 0,0 25-24 15,-22 8-24-15,-8-13-48 16,8 4-53-16,-4-2 46 0,-5 7 6 0,-1-3-35 16,-33 11-75-16,30-25-55 15,0 2-41-15,-2-7-102 0,3 1-107 16,-19-6-725-16,30-2 306 0,2 0-195 0,5 0-81 16,5-34 139-16,4 34 308 0</inkml:trace>
  <inkml:trace contextRef="#ctx0" brushRef="#br0" timeOffset="75373.6446">3392 4828 5089 0,'0'-3'93'15,"0"-10"129"-15,26 5 92 0,20-9 526 16,-15 8-526-16,6 1-88 0,4 4-91 15,0-13-138-15,4 6-119 0,37-16-743 16,-51 19-3-16,3 0-338 0,-3-1-183 16,-4-3 106-16</inkml:trace>
  <inkml:trace contextRef="#ctx0" brushRef="#br0" timeOffset="75688.6038">3978 4655 5491 0,'0'0'236'0,"0"0"155"15,20 26 185-15,-20-26 37 0,20 30-153 0,16 16-36 16,-13-23-424-16,5 2 0 16,0 5 0-16,4 0 0 0,34 27 0 0,-31-34 0 15,1 0 0-15,-5-3 0 0,-2-1 0 0,4-13 0 16,11-2 0-16,-24-4 0 0,0-24 0 15,-7 2 0-15,-3-4 0 0,1-48 0 16,-9 28 0-16,-2-7 0 0,0-2 0 16,0-2 0-16,-29-53 0 0,0 65 0 15,11 1 0-15,18 12-23 0,-27 6-124 16,27 9-164-16,-25 5-1004 16,25 12 281-16,0 0-310 0,0 0-121 0,27 28 172 15</inkml:trace>
  <inkml:trace contextRef="#ctx0" brushRef="#br0" timeOffset="78958.5499">5046 9709 1465 0,'0'-32'129'0,"0"18"-30"0,0 0 30 0,-21 4 12 16,21 3-58-16,-18 2 32 0,-5 5 74 15,10 0-93-15,-2 26 4 0,-2-26 16 16,-5 37 26-16,-3-11-10 0,-28 48 125 16,24-27-161-16,1 10 6 15,0 14-21-15,0 14-10 0,-22 111 33 16,36-85-59-16,2 15 25 0,5 9 39 15,7 3 65-15,23 3 18 0,35 130 195 16,-14-138-260-16,6-4-82 0,8-6 31 0,145 182 87 16,-131-227-149-16,2-4-3 15,81 38 0-15,-75-74-26 0,-4-14 11 16,9-10-23-16,0-4-15 0,2-8-3 16,77-30-185-16,-83 1 36 0,-8-10-70 0,-6-6-15 15,-12-10-8-15,44-86-160 16,-60 57 308-16,-8-7 71 0,2-10 46 0,-5-12 26 15,-1-10 32-15,17-131 115 0,-28 115-46 16,-6-7 44-16,-1-6 40 0,-9-6 30 16,0-2 14-16,-76-161 93 0,24 152-211 15,-19 6 5-15,-13 11 10 0,-27 15 50 16,-146-63 196-16,111 142-169 0,-13 25-64 0,-10 31-64 16,2 48 38-16,-6 27-70 15,-136 136-266-15,164-78-388 0,19 11-450 16,18 13-345-16,30-1 103 0</inkml:trace>
  <inkml:trace contextRef="#ctx0" brushRef="#br0" timeOffset="81216.096">3334 5869 2971 0,'-21'-12'95'0,"21"4"99"0,-17-8 493 0,17 8-330 15,0-1-22-15,0-2-28 0,0 0-40 16,0-6 30-16,82-28 257 0,-29 14-363 16,14-4-101-16,16-6-76 0,14-3-2 15,116-45-81-15,-106 43-179 16,-1 7-250-16,-10 3-480 0,-15 2-431 15,-18 14 61-15</inkml:trace>
  <inkml:trace contextRef="#ctx0" brushRef="#br0" timeOffset="84014.3797">6387 15124 1867 0,'-23'39'594'16,"23"-25"-407"-16,0-14-25 0,-11 18-23 15,6 7 177-15,5-13-179 0,0 4 38 16,0 6-11-16,0 3 92 0,27-2-57 16,5 28 193-16,-12-27-266 0,1-2-5 0,5 0-48 15,1-6-5-15,29-4-22 0,-28-12-41 16,1 0 0-16,-1-22 13 16,-4 3-18-16,-4-7 20 0,2-32-24 0,-14 23 46 15,-8-1-27-15,0 0-15 0,-33 1 30 16,10 3-28-16,-39-17 46 0,31 32-67 15,-10 5 6-15,4 12 2 0,2 0-17 16,-17 27 13 0,35-27-31-16,7 43-167 0,10-17-333 0,0 6-371 15,25-1-320-15</inkml:trace>
  <inkml:trace contextRef="#ctx0" brushRef="#br0" timeOffset="85221.932">8134 15267 1438 0,'0'0'122'0,"20"0"49"0,-20 0 107 16,0 0 80-1,12 0 731-15,0 0-338 0,-4 0-399 0,-8 0-43 16,12 0 7-16,-12 0-26 0,5 20 57 16,-3-2 316-16,0-18-346 0,-2 20-114 0,0-20 9 15,0 17-2-15,0 0 227 16,0-7-272-16,-24 4-42 0,24-5-83 15,-22-1-40-15,7 4 0 0,-16 2 0 0,14-10 0 16,0-2 0-16,0-2 0 0,2 0 0 16,-12-27 0-16,13 27 0 0,4-25 0 15,4 8 0-15,3-2 0 0,3 0 0 16,0-23-9-16,29 18-4 0,-4 2 0 0,-1-3 10 16,3 3-5-16,34-13-20 0,-33 21 28 15,1 5 12-15,-3 9-35 16,-5 0 68-16,-2 20-39 15,8 9 28-15,-21-10-34 0,-6 4 0 0,0 2 0 16,0-1 0-16,-20 24 0 0,-12-21 0 16,6-1 0-16,0 1 0 0,2-3 0 15,-3-3 0-15,-29 15 0 0,29-23 0 0,3-5 0 16,3-6 0-16,3 1 0 16,-20-26-8-16,26 5-45 0,0-3-52 0,5-8-31 15,1-1-42-15,6-5 1 0,0-40 26 16,37 41 148-16,-15-1 40 0,8 3-28 0,2 4 2 15,33-14 68-15,-40 32 13 16,4 10 40-16,-1 0 43 0,-5 0-48 0,65 146 22 31,-88-121-149-31,0-4 0 0,0 3 0 16,-24 19 0-16,2-25 0 0,22 8 0 16,-35-9 0-16,12-3 0 0,-25-2 0 15,20-12 0-15,-1 0 0 16,-3 0 0-16,2-32 0 0,2 14 0 0,-17-26 0 15,24 17 0-15,9-2-25 0,7 0 25 16,5-7-56-16,25-15 9 0,19 2-5 16,16 20 23-1,-30 19 50-15,-4 10-3 0,5 0-3 0,-2 0 29 16,-2 22-10-16,16 10 29 0,-27-10-49 16,-1 3-14-16,3 0 0 0,-18 1 0 15,0 26 0-15,0-28 0 0,-19-2 0 0,19 0 0 16,-32-1 0-16,5-1 0 0,-18-3 0 15,20-13 0-15,2-4 0 0,-2 0 0 16,1-30 0-16,-16-27-65 0,24 31-61 16,7-5-51-16,9-1-22 0,-3 3 56 15,3 0 58-15,50-20 40 0,-29 35 45 16,9-2 4-16,-3 8 9 0,2 8 34 16,24 0 121-16,-33 32-82 0,-3-10-34 15,-3 8-48-15,-14 2-27 0,0 0-117 16,0 27-635-16,-21-32 91 0,21-3-360 0,-36-5-378 15,12-19-49-15</inkml:trace>
  <inkml:trace contextRef="#ctx0" brushRef="#br0" timeOffset="108403.476">12732 5657 739 0,'0'0'93'0,"0"0"-12"0,0 0 35 15,0 0 45-15,0 0-96 0,0 0 140 16,0 0-101-16,16-22 40 0,-16 22 15 16,13 0 18-16,-13 0 1 0,15-18 213 15,-4 18-181-15,-11-19-9 0,6 19-13 16,-1 0 5-16,-4-15 172 0,-1 6-192 15,0 9 10-15,0-10-25 0,0 10 8 16,0-3-7-16,-19 3 140 16,19 0-342-16,-16 0 109 0,1 0-9 15,15 22 103-15,-16-22-129 0,16 15 82 16,-16 2-42-16,5-17-70 0,11 11 3 16,-5-2-39-16,5-9-1 0,0 14 56 0,0 4 94 15,0-10-107-15,23-1-8 16,-23 6-7-16,27-7-48 0,13 0 45 0,-19-6 0 15,3 0-6-15,1 0-53 0,-3-22 24 16,-1 22 3-16,14-22 45 0,-21 0-17 16,-5 9 1-16,-2 0-4 0,-7-2 0 15,0-6 43-15,0 11-5 16,-27 0-5-16,27 3-9 0,-36 1 11 0,11 6 109 16,-24 0-62-16,22 0-59 0,0 0-21 15,2 0 126-15,5 0 16 0,-5 29 188 16,25-1-218-16,-7-11-25 0,7-17-40 15,0 31-5-15,29-15-13 0,12 10-24 16,-16-17 5-16,5-9-32 0,-2 7-40 0,6-7-40 16,20 0-260-16,-32 0 111 0,-1-26-183 15,-8 26-214-15,-13-22-238 0,0 22-188 16,-32-41-558-16</inkml:trace>
  <inkml:trace contextRef="#ctx0" brushRef="#br0" timeOffset="119628.2708">15777 1985 2675 0,'-23'0'90'0,"23"0"83"15,-21 0 519-15,21 29-317 0,-14-29-15 16,14 27-154-16,-18-10-16 0,18 2-90 16,-15 25-111-16,15-19 24 0,0 3-25 15,0-1-14-15,0 2 45 0,27-3-119 16,11 19-166-16,-12-27 158 0,2-8-90 15,3-5 178-15,3-1-111 0,41-4 21 16,-40 0-33-16,-3 0 161 0,2 0-48 16,-6 0 60-16,-5 0 38 0,13 0 107 15,-23 0 192-15,-5 0-237 0,0 0 4 16,-8 0 17-16,0 29-220 0,-21 16 251 0,21-22-109 16,-31-6-22-16,9 13 18 15,-5 3-25-15,-29 25 25 0,31-26-87 16,-6-1 27-16,1-2-9 15,6 2-19-15,-1-11-34 0,-12 4-337 0,20-17-57 0,0-7-144 16,5 0-177-16,0 0-188 0,1-34 207 16,3-16-296-16</inkml:trace>
  <inkml:trace contextRef="#ctx0" brushRef="#br0" timeOffset="119802.7207">15773 1947 4643 0,'0'0'79'16,"0"0"55"-16,30 0 59 0,-14-17 63 15,39 4 133-15,-26 13-288 0,9-13-81 16,4 13-146-16,1-17-180 16,34-3-1098-16,-47 15 233 0,-6-2 18 0,-4-1 288 15</inkml:trace>
  <inkml:trace contextRef="#ctx0" brushRef="#br0" timeOffset="122297.0018">8018 13779 1742 0,'0'0'205'16,"0"-14"-19"-16,0 14 52 0,0 0-26 15,0 0 0-15,0 0 240 0,21 0-212 16,-2 0-8-16,6 0-27 0,5 18-32 16,3-18-59-16,47 15-16 15,-39-4-111-15,4-11-80 0,-7 12-126 0,-8-12-149 16,-4 0-198-16,12 0-1035 0,-27 0 896 16,-7 0 213-16</inkml:trace>
  <inkml:trace contextRef="#ctx0" brushRef="#br0" timeOffset="122964.7113">6337 13872 1427 0,'-5'0'68'0,"3"0"60"0,-4 0 39 0,3 0 226 16,1 0-216-16,-2 0 17 0,1 0 19 15,-2 0 11-15,2 13 164 0,3-1-219 16,0-1-11-16,0 0-26 0,0 4 11 16,0 2-49-16,0 14 25 15,0-17-86-15,22-2-13 0,-22-2-5 0,36-4-23 16,-21-6 8-16,15 0-14 0,-8 0 84 15,-7-27-80-15,-1 27-21 0,-14-31-45 16,10-6-124-16,-4 16 157 0,-6 1 6 16,0-2 19-16,0 4 17 0,-29 0 28 15,-4-16 16-15,17 21-47 0,-2 2-28 16,-1 6 14-16,-1 5 15 0,-6 0 19 16,26 0 0-16,-18 30-3 0,18-30-2 0,0 36-24 15,0-15-127-15,29 21-560 0,-29-21 37 16,34 1-78-16,-5-6 41 0,-2 0 118 15</inkml:trace>
  <inkml:trace contextRef="#ctx0" brushRef="#br0" timeOffset="123265.2228">6775 13996 1454 0,'0'0'81'15,"0"6"275"-15,0-1-92 0,0 0-16 0,0-5-31 16,0 6 7-16,0 5 137 16,0-8-222-16,0 0-39 0,0 1-30 0,-19-2-12 15,19 4-16-15,-19-6-9 0,-1 0-33 16,3 0-5-16,17 0-1 0,-19-18-25 0,19 18-17 16,-11-17-76-16,11 0 71 15,0 17 19-15,0-14 8 0,0 14 18 16,25-11-10-16,-25 11 2 0,0 0 13 0,16 0 3 15,-16 0-26-15,0 0 32 0,14 23-6 16,-14-23-9-16,0 17-124 0,0-17-101 16,0 14-162-16,0-14-796 0,0 0 607 15,9 0 159-15</inkml:trace>
  <inkml:trace contextRef="#ctx0" brushRef="#br0" timeOffset="123847.429">7004 13655 1493 0,'0'-6'95'0,"0"0"90"15,0 2 79-15,0 3 2 0,0-2-67 0,0 3 66 16,0 0-140-16,0 0 8 0,0 18-42 0,0-18-29 16,0 25 18-16,0 8-66 15,0-15-10-15,0 4-3 0,0 1-4 16,0-1 17-16,0 19-64 0,0-24 2 16,27-5-28-16,-27 2-11 0,0-7-10 15,24 0-7-15,2-5-61 0,-26-2 124 0,24 0 27 16,-12 0 21-16,1 0 41 0,13 0 38 15,-26 0-38-15,12 0 20 0,-5 0 22 16,0 0 28-16,-3 0-20 0,-4 18 238 16,0 2-149-16,0-8 41 0,0 1-8 15,-30 4 1-15,30 2-19 0,-51 16 84 16,31-18-262-16,-1 0 14 16,-42 19 24-16,42-28-94 0,3-3 17 15,4-1-72-15,-17-4-405 0,21 0-10 16,0 0-104-16,5-24-124 0,2 24-63 15,3-49-482-15</inkml:trace>
  <inkml:trace contextRef="#ctx0" brushRef="#br0" timeOffset="123998.3032">6971 13670 2754 0,'0'0'224'0,"0"0"249"16,0 0 169-16,31 16 700 0,-10-16-1032 15,7 0-207-15,2 0-179 0,6 0-131 0,4 0-386 16,44 0-1566-16,-39-24 906 16,1 24 375-16</inkml:trace>
  <inkml:trace contextRef="#ctx0" brushRef="#br0" timeOffset="124919.7403">11493 15228 1063 0,'18'-20'219'0,"-18"20"-22"16,18-18 38-16,-18 8-56 15,13-11-22-15,-13 13-49 0,11-9 112 16,-11 12-92-16,0 0 24 0,0-1 9 0,0 3 40 16,0 3 43-16,0 0 257 0,0 0-274 15,-18 0-24-15,18 0-5 0,0 0 59 16,0 0 163-16,0 0-250 0,0 26-96 15,0-26 8-15,19 34 55 0,-19-14-41 16,0 22 101-16,0-22-189 0,0-1 11 16,11-4-44-16,-11-2 44 0,0-3-15 15,0-10-19-15,6 0 32 0,-6 0-39 0,0 0-36 16,0-28-16-16,0-13-146 16,0 21 137-16,0-7 45 0,-17-1 17 15,17 4 16-15,0-20 5 0,-16 32-1 0,16-2 12 16,0 4-54-16,0 10 54 15,0 0-24-15,-10 0 136 0,10 0-29 0,0 23 58 16,20-5 30-16,-20 1 56 16,22 31 175-16,4-22-257 0,-10-2-93 0,-3 1-42 15,-2-2-12-15,3-8-148 0,-6 12-598 16,5-29-10-16,-13 9-351 0,6-9-284 16,-6 0 109-16</inkml:trace>
  <inkml:trace contextRef="#ctx0" brushRef="#br0" timeOffset="125883.5993">11239 13600 897 0,'0'-4'34'0,"0"0"41"16,0-1 172-16,-9-6-103 0,9 8 2 15,0 1 1-15,0 2-7 0,0 0-9 16,0 0 106-16,0 0-109 0,0 0 1 0,0 0 65 16,0 0 34-16,0 0 266 15,0 0-246-15,0 0-1 0,0 0 13 0,0 12 48 16,0-12-76-16,0 0 133 0,0 0-251 15,0 0 5-15,0 0-41 0,0 0-34 16,0 0 0-16,-19 0-29 16,19 0 66-16,-20 0-76 0,20 0 8 15,-20 0-8-15,10-19-63 0,-4 19 61 0,14 0-7 16,-5-20 10-16,5 20-5 0,0-16-45 16,0 16 35-16,0 0 15 0,19-14-3 15,-19 14-29-15,30-7-29 0,2 0-18 16,-18 7 113-16,4 0 53 0,-5 0-48 15,-2 0 28-15,-2 19 44 0,-9-19-93 16,0 15 20-16,0-15-139 0,0 20 25 0,0-20 81 16,-25 19 112-16,25-5-117 0,-24-14-14 15,10 8 11-15,-4-8-41 0,-17 0-33 16,17-24-22-16,-1 24 52 0,11-29-50 16,-4 15 29-16,3 0 37 0,0-16 12 15,9 19 11-15,0 11 7 0,0-16-5 16,22 7-6-16,8 9 112 0,-8 0-23 15,-8 0 0-15,3 18-28 0,-2-18 1 16,-15 19-14-16,17 0-180 0,-8-19-153 16,-9 21-268-16,0-21-243 0,0 16-351 15,-26-3-856-15</inkml:trace>
  <inkml:trace contextRef="#ctx0" brushRef="#br0" timeOffset="126829.9509">8206 15058 885 0,'0'0'132'0,"18"0"27"16,-18 0 115-16,12 16-75 0,-12-16-14 16,0 0 129-16,0 0-186 0,0 0-10 15,0 0-33-15,0 0 27 0,0 0 27 16,0 0 160-16,0 0-174 0,0 0 24 15,0 0-11-15,0 0 95 0,42 0 58 16,-23 0-151-16,7 0-60 0,1-24 63 16,10 8 13-16,6-3 1 0,61-37 107 15,-43 23-136-15,7-6-20 0,8-2 5 0,12-7-6 16,95-49 41-16,-98 50-120 16,12-3-17-16,-3-1-7 0,1-1-9 0,0 5-22 15,77-49 11-15,-85 46 13 16,10 0 29-16,-10-2-46 0,2 2 5 15,80-40 34-15,-89 49-47 0,5 0 19 16,-8 3-41-16,-4 1-34 0,-3 5 70 16,56-28 28-16,-69 31-58 0,-2 0-6 0,-8 3-7 15,-3 4-22-15,24-21-33 0,-44 28 81 16,-5-6-1-16,0 7 17 0,-9 3 9 16,-2 7 1-16,-1-4 41 0,-7 6-26 15,0 2-9-15,0 0-1 0,0 0-16 16,0 0-16-16,0 0 43 0,0 0-16 0,0 16 94 15,0-16-84-15,0 0 48 0,0 0-67 16,0 0 49-16,-21 0-74 0,21 0 44 16,0 0-15-16,-13 0-102 0,13 0 118 15,-14 0 118-15,6 0-124 16,8 0-11-16,0 0-52 0,0 0 20 16,0 0-39-16,20-19-227 0,3 19-2 15,-8 0-104-15,-15 0-87 0,0 0-186 16,14 0-931-16,-36 19 1008 0</inkml:trace>
  <inkml:trace contextRef="#ctx0" brushRef="#br0" timeOffset="133479.1087">9599 5949 656 0,'0'0'91'0,"0"0"100"0,0 0 77 16,0 0 57-16,0 0 132 0,0 0-257 0,0 0-14 15,-11 0 36-15,11 0-42 0,0 0 0 16,0 0 244-16,0 0-224 0,0-15 12 16,0 15 22-16,0 0-30 0,0 0 177 15,0 0-248-15,0-16-27 0,0 16 12 16,0 0-16-16,0 0 3 0,0 0 146 15,0 0-90-15,0 0 12 0,0 21-11 16,0-21 32-16,22 14 158 0,-3-14-217 16,-5 0-41-16,2 0-59 0,3 0-1 15,6 0 3-15,29 0-7 0,-23 0-28 16,-2 0-7-16,2 0 3 0,3 0-16 16,25 0-44-16,-31 0 61 0,-4 0-8 15,-2 0 41-15,-3 0-39 0,-2 0-6 16,-1 0-29-16,-10 0 17 0,-2 0-7 15,-1 0-1-15,-3 0 1 0,4 0-3 16,-4 0 32-16,0 0 2 0,0 0 0 16,-32 0-21-16,32 0 19 0,-57 0-3 15,32 22 26-15,-2-22-19 0,-3 0-4 0,-1 17 8 16,-30-5-27-16,25-12-1 0,6 0 23 16,2 15 6-16,5-15 8 0,1 0 5 15,-14 0-22-15,20 0-6 0,3 0 13 16,2-24-5-16,2 24 1 0,-3-16 1 0,7 16-2 15,1 0 1-15,1 0 8 16,1 0-13-16,2 0 11 0,-2 0-6 0,2 0-30 16,0 0 26-16,0 0 14 0,0 0-2 15,20 0 57-15,3 0-73 0,-6 16 8 16,4-16 2-16,5 0-5 16,4 0 13-16,36 0-5 0,-30 0-5 15,-2 0 1-15,1 0 27 0,-3 0-32 0,24 18 1 16,-34-18-31-16,-12 0 29 0,5 0-7 15,-6 15 2-15,-4-15 1 0,-2 0 13 16,-3 0-3-16,0 0 7 0,-19 0-8 16,19 0 0-16,-56 0 6 0,31-21-5 15,-4 21-26-15,0-15 18 0,0 15-7 16,-4-17 15-16,-33 8 12 0,35 9 36 16,-1 0-47-16,3 0 18 0,2 0-42 15,-11 21 17-15,30-21 20 0,2 22 48 16,6-22-101-16,0 26-150 0,32-26-192 0,22 30-1452 15,-21-30 459-15,1 0 92 0,4 0 399 16</inkml:trace>
  <inkml:trace contextRef="#ctx0" brushRef="#br0" timeOffset="143275.2823">11050 13583 690 0,'-7'-10'167'15,"7"10"92"-15,0 0 82 0,0 0 43 16,0 0-134-16,0 0-26 0,0-15 234 15,0 15-222-15,0 0 3 0,18-14 23 16,-18 14-57-16,18-11 269 0,9 0-284 0,-9 1 6 16,4 2-55-16,3-5-4 0,2 1-54 15,38-13 36-15,-30 9-98 0,3-4 4 16,4 1-20-16,1-5-6 16,8-3 9-16,64-38 34 0,-48 24-76 0,3-5-38 15,15-3-53-15,3-1-78 0,101-65-174 16,-89 55 203-16,0 0 30 0,1-1 31 15,-1 6-23-15,-8 2-28 0,69-36-182 16,-96 53 181-16,-16 9 48 0,-12 4 8 16,-13 9-41-16,-13 2-64 0,-9 9-667 15,-31 3 326-15,6 0 49 0,-6 0 175 16</inkml:trace>
  <inkml:trace contextRef="#ctx0" brushRef="#br0" timeOffset="144005.8045">7914 12335 947 0,'0'0'97'15,"0"-19"392"-15,0 19-157 0,0-15-29 0,0 15-78 16,-16 0 40-16,16 0-14 16,0-8 257-16,-9 8-216 0,9 0 21 0,0 0 5 15,0 0-7-15,59 0 46 0,-31 0-278 16,6 0-47-16,12 0 16 0,3-20-48 15,7 20-9-15,56-23-162 0,-59 2-30 16,-7 8-227-16,-7 13-178 0,-8-18-127 16,0 9-1073-16,-31 9 1175 0</inkml:trace>
  <inkml:trace contextRef="#ctx0" brushRef="#br0" timeOffset="144329.844">7293 12170 2510 0,'0'-4'131'0,"0"4"211"15,22 0 756-15,-22 0-580 0,20 0-137 0,-20 16-119 16,25-16-78-16,10 23 64 0,-10 1-213 16,-7-6-10-16,-3 1-50 15,-4 4-88-15,1 1-102 0,1 21-1074 16,-13-20 315-16,0-2-232 0,0-3 319 0</inkml:trace>
  <inkml:trace contextRef="#ctx0" brushRef="#br0" timeOffset="145890.5623">12836 12554 258 0,'0'0'9'0,"0"0"15"0,0 0-20 15,0-21 7-15,0 21-15 0,0 0-4 0,0-17 16 16,0 17-1-16,-18 0 14 0,18 0-9 16,0 0 4-16,0 0-20 0,-17 0 4 15,17 0 12-15,0 0 8 0,0 0-20 16,0 0 19-16,0 0 15 0,0 0-15 16,21 0 15-16,-21 0 0 0,0 0 28 15,0 0 94-15,0 0-55 0,0 0 52 16,-22 0-93-16,22 0 40 0,0 0 8 15,-16 0 29-15,16-20-1 0,0 20 126 0,0 0-111 16,0 0-2-16,0 0 11 16,0 0 32-16,0 0 222 0,0 0-173 15,0 0 52-15,0 0-5 0,0 17 60 16,0-17 10-16,0 0 257 0,0 0-381 16,0 0-31-16,0 0-3 0,0 0 43 15,0 0 0-15,0 0 129 0,0 0-240 16,0 0-38-16,0 0-17 0,19-23-26 0,10 8-3 15,-14 15-44-15,3-20-3 0,0 20-6 16,9-29 7-16,0 12-6 16,40-19-23-16,-30 14 28 0,3 3-35 0,3-3 37 15,0 1-10-15,42-14 29 0,-45 21-17 0,-1-4-9 16,-2 5 3-16,2 2-15 0,24-11 14 16,-29 13 4-16,-7 0 7 15,2-1-8-15,0 3-3 0,-2-2-6 0,13-2-10 16,-14 9 9-16,-5-1 7 15,2 1-2-15,4 2-20 0,20 0 39 0,-27 0-17 16,12 0-7-16,-8 0 13 0,-1 0-8 16,2 0 16-16,11 18 28 0,-14-18-50 15,0 0 19-15,1 0-1 0,4 0-10 16,32 0 3-16,-26 0 0 0,5 0 2 16,6 0 0-16,0-16 9 0,2 16-5 15,63 0 42-15,-49 0-19 0,7 0 18 16,2 0 23-16,0 0 5 0,82 0 52 15,-78-16-86-15,2 16-14 0,3 0-8 0,-5 0-1 16,5 0-40-16,78-13 49 16,-82 13-13-16,0 0 34 15,0 0-38-15,-5 0 33 0,59 0-28 0,-73 0-20 0,1 0 10 16,-5 0-6-16,-3 0-4 0,-2 0 11 16,36 0-54-16,-43 0 41 0,-1 0 46 0,-3 0-54 15,1 0-9-15,24 0-93 16,-35 0 81-16,-2 0-1 0,0 0-1 15,-4 0-6-15,-1 0-19 0,9 0-153 16,-16 0 45-16,-1 17-77 0,1-17-122 16,-2 0-155-16,6 0-1353 0,-11-19 550 0,-3 19 173 15,-1-34 426-15</inkml:trace>
  <inkml:trace contextRef="#ctx0" brushRef="#br0" timeOffset="151506.0887">8243 15184 760 0,'0'0'61'0,"0"0"42"0,0 0 73 16,0 0 326-16,0 0-253 0,0 0-28 15,0 0-15-15,0 0 1 0,0 0 299 16,0 0-271-16,0 0 13 0,0 0-17 16,0 0-9-16,19 0 26 0,-3 0 145 0,-16 0-228 15,20 0-34-15,-9 0-37 16,1 0 154-16,2 0-153 0,16 0 116 16,-15-18-159-16,1 18 66 0,1 0-12 0,0-25-8 15,29 1-30-15,-26 11-39 16,3-1-11-16,-5-3-3 0,10 4 67 0,-3-1-33 15,34-14 39-15,-39 12-63 0,7 1-8 16,1 0 6-16,5-2-23 16,23-17 126-16,-29 20-69 0,-1-3 84 0,2 2-95 15,-2-1-10-15,4 3 15 0,22-17-11 16,-25 18-9-16,2-4-3 0,-1 0 0 16,4-1-16-16,30-21 24 15,-31 18-27-15,0-1-1 0,6-3-5 0,-6 2-6 16,36-19 31-16,-39 22-7 0,-5 2 7 15,8 3 13-15,-5 1-1 0,-2 3 9 16,21-6 29-16,-21 6-52 0,-1 3-3 16,6-1-6-16,-5-2-19 0,25-13 11 0,-25 6-64 15,3-3 58-15,3-1 3 16,1 1-39-16,0-11 117 0,33-23-85 0,-33 25 27 16,3-3-54-16,1 8 26 0,-6 2 4 15,1-4 40-15,20-5-31 0,-25 16-2 16,-2 3-26-16,-2 3 44 0,-1-1 8 15,31-12 32-15,-22 11-36 0,0-1 1 16,1-3 12-16,4-2-6 16,34-20 16-16,-37 14-41 0,1 0-9 15,-2 4 1-15,0-5-1 0,-3 1-8 0,22-20-27 16,-28 23 29-16,0 2-2 0,-3 1 11 16,0-5-3-16,23-4 16 0,-22 13 30 15,5 4-51-15,1-2 6 0,1 2 27 16,3 0-33-16,32-6 51 0,-26 5-65 15,2-2 33-15,1-1 8 0,2-4 16 0,35-17 16 16,-37 11-40-16,0-1-23 0,-2 0 2 16,-4-2-46-16,-3 1 38 15,17-25-22-15,-18 25 21 0,-6 2 6 0,0-2 2 0,-4 3 6 16,22-22 23-16,-17 27-18 16,0-2-39-16,2-3 46 0,2 5 4 15,4 0 2-15,34-17 113 0,-33 15-106 0,4 0-11 16,-1-2-50-16,-5 3 38 15,30-21-20-15,-37 19 5 0,2 2-15 0,-1 0 8 16,-6 0-12-16,-2 3 0 16,23-14-24-16,-22 14 37 0,5 1 12 0,-3-2 10 15,4 1 6-15,28-12-4 16,-26 12 3-16,2 2 13 0,2 0 17 16,-2-1 34-16,2 3-36 0,27-20 31 0,-28 21-95 15,-1-7 41-15,-2 1-46 0,-2-4 15 16,27-14 5-16,-27 17 18 0,-1 5 37 15,1-10-38-15,1 6 1 0,-1 3-11 0,17-11-16 16,-17 11 31-16,-3 0 16 16,7 4-7-16,-5-2 3 0,28-6-11 15,-28 8-12-15,9 6 0 0,-6-7 0 0,2 0 0 16,-4-1 0-16,29-12 0 0,-28 10 0 16,1 1 0-16,-2-5 0 0,3 4 0 15,13-4 0-15,-26 8 0 0,3 1 0 16,0 4 0-16,-3-3 0 0,3 4 0 15,10 0 0-15,-12-1 0 0,7 2 0 16,-6 1 0-16,6-4 0 16,14-1 0-16,-10 0 0 0,4-1 0 0,5 0 0 15,-7-4 0-15,0 3 0 0,34-10 0 16,-32 11 0-16,-5-1 0 0,-1 2 0 16,-3 1 0-16,29 0 0 0,-24 4 0 0,2 1 0 15,2 0 0-15,-1 0 0 16,3 0 0-16,29 0 0 0,-26 0 0 0,9 0 0 15,-7 0 0-15,9 0 0 0,49-21 0 16,-29 4 0-16,-11 17 0 0,7-16 0 16,-5 16 0-16,15-13 0 0,60 4 0 15,-65-4 0-15,1 6 0 0,8 0 0 0,3-3 0 16,81-10 0-16,-75 11 0 16,3 0 0-16,7 2 0 0,-1-3 0 15,1 7 0-15,97-4 0 0,-95 7 0 0,1 0 0 16,-1 0 0-16,-1 0 0 0,79 0 0 15,-98-19 0-15,2 19 0 16,-7-18 0-16,-7 18 0 0,-5-14 0 0,38-3 0 16,-54 8 0-16,-2 9 0 0,-5-13 0 15,-9 6 0-15,8-5 0 0,-21 12 0 16,-8-2 0-16,-2 1 0 16,4 1 0-16,-8 0 0 0,0 0 0 0,0 0 0 15,0 0 0-15,-21 0 0 0,21 15 0 16,-15-15 0-16,15 0 0 0,0 0 0 15,0 0 0-15,-9 0-15 0,9-20-198 16,-9-20-948-16,1 25-37 0,1-6-349 16,-1 4-61-16,0 0 281 0</inkml:trace>
  <inkml:trace contextRef="#ctx0" brushRef="#br0" timeOffset="154768.2498">19039 6169 416 0,'0'0'19'0,"0"0"18"0,0 0 79 16,0 0-71-16,0-15-28 0,0 15 27 0,0 0-14 15,0 0 11-15,0-12-26 0,0 12 37 16,0 0 2-16,0 0 67 0,0-6 2 16,0 6 25-16,0 0 205 0,0-7-226 15,0 7-17-15,0-2-11 0,0 2 20 16,0 0 93-16,0 0-129 0,0 0-29 16,-16 0-17-16,16 0 9 0,0 0-18 15,0 0 4-15,0 0-15 0,0 0-6 16,0 0-12-16,0-16 24 0,0 16-27 15,0 0 30-15,0 0 3 0,0 0 18 16,0 0 14-16,0 0-25 0,0 0 32 16,0 0 43-16,0 0-71 0,0 0 7 15,0 0 17-15,0 0 18 0,-21 14 120 0,21 3-157 16,0-17-26-16,-18 24-6 0,18-14 3 16,0 0 2-16,0 3-26 0,-10-2 8 15,10-5-14-15,0 6 73 0,0-6-56 16,0 6-10-16,27 12 22 0,-27-9-19 15,26-3 12-15,-9 2 24 0,5-8-65 16,25 13 39-16,-25-14-21 0,3-1 8 16,0 1 8-16,-3 4 10 15,-5-1 10-15,6 16 158 0,-15-12-35 0,-5 6 35 16,-3 2-32-16,0 1 9 0,-26 32 89 16,26-26-189-16,-35 5-4 0,11-2-19 15,-2 1-10-15,0 1 34 0,-33 17-52 16,30-25 0-16,-1-5 8 0,4-4-13 15,2-8-23-15,4-3-108 0,-21-4-397 16,22 0 94-16,2-31-34 0,0 12-76 0,4-1-126 16,2-1 59-16,3-24-470 0,5 21 829 15</inkml:trace>
  <inkml:trace contextRef="#ctx0" brushRef="#br0" timeOffset="155029.2379">18929 6042 2350 0,'16'-12'299'0,"-16"10"30"15,17 2 116-15,-3-8 52 0,4 5 16 16,27-5 270-16,-15 8-577 0,6-5-80 16,6-1-56-16,1-8-50 0,4 8-49 0,43-9-240 15,-50 6-148-15,-3 1-333 0,-8 0-391 16,-5-1-104-16</inkml:trace>
  <inkml:trace contextRef="#ctx0" brushRef="#br0" timeOffset="162577.8998">22083 11923 1861 0,'0'0'103'0,"-18"-12"33"15,18 12 82-15,-15 0 51 0,15 0-26 0,-12 0 337 16,3 0-298-16,9 0 1 0,0 0-53 15,-8 0-37-15,8 0-9 0,0 0 39 16,0 0-125-16,0 19-29 0,22-19 14 16,-22 0-27-16,66 17 5 0,-31-17-76 15,2 0 10-15,1 0-5 0,-2-21 20 16,0 21 12-16,18 0-23 0,-33 0-10 16,-12 0 9-16,-9 0 19 0,0 0-128 15,-36 18-710-15,8-18 88 0,-7 21-267 16,-7-21 32-16,-1 0 172 0</inkml:trace>
  <inkml:trace contextRef="#ctx0" brushRef="#br0" timeOffset="163292.8365">21349 11865 1562 0,'0'17'201'15,"0"-17"76"-15,0 0 98 0,0 0 36 16,0 0 20-16,0 0 446 0,0 0-488 16,0 0-89-16,0 0-64 0,0 0-23 15,24-16 4-15,-24 1-157 0,23 15-35 0,-23-20-9 16,23 4 3-16,-12-2-73 15,16-20 44-15,-15 18-10 0,0-2 63 16,-3-2-45-16,0 4 9 0,2-9 89 0,-11 20-98 16,0 0-3-16,0 1-26 0,0 3-8 15,0 3 31-15,0 2 7 0,0 0-2 16,0 0 4-16,0 24-14 0,0-24 5 16,-20 43 10-16,20-23 14 0,0 3-11 15,0 0-78-15,0 6 83 0,0-1 9 16,0 29 123-16,21-28-81 0,-21-2 9 0,18-1-13 15,-18 3 2-15,18 16-30 16,-3-24-71-16,-15-6 54 0,15 1 5 0,-15-3 0 16,8-2 62-16,-8 4-6 0,0-6-39 15,0-2-9-15,0 1-12 16,0-4-4-16,-28 6-14 0,7-9-4 16,21 1 4-16,-30-1 5 0,12 0 17 15,5 1 20-15,-10 3 104 0,12-5-30 16,11 3 44-16,-11 0 25 0,11 3-2 0,0 3 149 15,30-3-173-15,-11-1 3 0,3-1 13 16,8 1-93-16,4-5-42 0,39 0-97 16,-39 0 4-16,-2 0-79 0,-5 0-50 15,-5 0-133-15,-4 0-638 0,-18 0 178 0,0 0-325 16,-27 0-289-16,6 0 78 0,-5 0 342 16</inkml:trace>
  <inkml:trace contextRef="#ctx0" brushRef="#br0" timeOffset="165938.6155">22140 11965 1034 0,'0'0'83'16,"2"-5"59"-16,-2 2 45 0,4-4 64 16,0-3-63-16,1-7 106 0,-3 12-180 15,1-10-19-15,5-17 201 16,-6 21-159-16,0 4-4 0,-2 1 42 16,2-12 250-16,0 15-187 0,-2 3-23 15,0 0-23-15,0 0 7 0,0 0-13 16,0 0 188-16,0 0-225 0,0 17-4 0,0-17-2 15,-23 15 5-15,2 2 100 0,21-17-141 16,-29 21 0-16,15-9 7 0,0 2 65 16,2 2-57-16,0 17 83 15,-2-15-178-15,14 1-9 0,0-2-23 0,0-3 12 16,25 13 9-16,8-14-77 0,-9-7 1 16,3-4-49-16,-1-2 14 15,0 0-49-15,25 0-151 0,-28-31 120 0,-4 14 49 16,-2 0 6-16,-3 0-11 0,-6-21-37 15,-4 18 129-15,-4-4 16 0,0 2 6 16,-22-4 1-16,22 3 5 0,-33-15 30 16,-1 25-14-16,10-2-5 0,1 9 21 15,-2 2 60-15,-21 4 73 0,23 0-76 16,-1 21-47-16,6-21 52 0,0 26 4 0,5-6-39 16,-4 20 47-16,15-22-80 0,2 0 14 15,0-7-36-15,0 2 13 0,24 6-19 16,5-19 10-16,-6 14-16 0,-3-10-25 15,2 0-18-15,1 3-20 0,19-7-107 16,-24 0 89-16,-2 0-65 0,-1 0 77 16,-4-22 4-16,4 4 59 0,-15 18-15 15,0-19-35-15,0 19 58 0,0-19-33 16,-23 19 40-16,1-17-16 0,22 0 54 16,-29 17 28-16,15 0 56 0,-1 0 116 15,-16 0 20-15,17 0-137 0,0 27-8 0,1-7 49 16,-2-6 14-16,4 5-16 15,-2 20 10-15,4-18-121 0,6 1-16 0,-2-5-10 16,5 3-1-16,0 7-5 0,31-18-10 16,-31-2-1-16,31-5-27 0,-9-2-43 15,5 0-77-15,19 0-143 0,-23-16 140 16,-4 16 82-16,-1-17-39 0,-3 17 22 16,2-24-65-16,-17 2 129 0,0 7-35 15,0 1 103-15,0-1-45 0,-21 0 8 0,-6-5-1 16,8 12 57-16,-2 3 29 15,5 5 32-15,-4-5 23 0,-14 5 206 0,16 18-178 16,3-18-14-16,3 20-25 0,2-20-20 16,2 27-29-16,8 8-11 0,0-23-65 15,0 2-5-15,27-4-1 0,-8-10-31 16,32 9-232-16,-26-9-98 16,3 0-34-16,1-19-121 0,-4 19-253 0,-6-25-44 15,8-6-1361-15,-27 11 1407 0</inkml:trace>
  <inkml:trace contextRef="#ctx0" brushRef="#br0" timeOffset="170640.8184">23345 5268 373 0,'0'-14'-187'0</inkml:trace>
  <inkml:trace contextRef="#ctx0" brushRef="#br0" timeOffset="176389.2027">22312 13280 382 0,'0'-6'83'0,"0"5"-38"15,0 1 12-15,0-2 15 0,0 2 23 16,0 0 111-16,0 0-105 0,0 0 19 16,0 0 23-16,0 0 37 0,0 0 178 15,0 0-187-15,0-20-8 0,0 20-8 16,0 0-1-16,20 0-24 0,-6-11 21 15,-14 11-125-15,14 0-18 0,-14 0-19 0,17 0-2 16,-8 0-51-16,14 0-213 0,-4 0-63 16,2 0-78-16,4 19-55 0,5-19-62 15,7 0 195-15</inkml:trace>
  <inkml:trace contextRef="#ctx0" brushRef="#br0" timeOffset="176550.9858">23263 13232 1933 0,'27'0'13'0,"-3"-10"-12"0,23 1 16 16,-24 1-16-16,0 8 16 16,-1-9-6-16,1 6-3 15,25-7 3-15,-27 6-47 0,3-1-27 16,-3 4-73-16,-1-2-96 0,2 0-53 0,23 0-288 16,-26 0 302-16,5 1 87 0,1 1 57 0</inkml:trace>
  <inkml:trace contextRef="#ctx0" brushRef="#br0" timeOffset="176691.1359">24314 13144 1734 0,'21'0'10'15,"-8"0"-6"-15,15 0-38 0,-18 0-1 16,-2 0-9-16,2 0-1 16,4 0-25-16,-2 0-76 0,18 0-340 0,-14 0 202 15,1 0 21-15,4 0 95 16</inkml:trace>
  <inkml:trace contextRef="#ctx0" brushRef="#br0" timeOffset="176842.4431">25156 13048 1663 0,'14'0'-93'0,"-7"0"49"0,-1 16 9 0,2-16 39 15,-4 0 1-15,5 0 7 16,16 0-151-16,-9 0-39 0,-1 0-76 0,6 0-68 15,-1 0 47-15</inkml:trace>
  <inkml:trace contextRef="#ctx0" brushRef="#br0" timeOffset="176991.5269">25883 13057 576 0,'7'0'-55'15,"-7"0"64"-15,4 0-39 16,0 0-22-16,1 0-39 0,3 0-63 16</inkml:trace>
  <inkml:trace contextRef="#ctx0" brushRef="#br0" timeOffset="178037.6978">26735 12927 1559 0,'0'0'-9'0,"0"0"113"15,0 0 34-15,0-19 59 0,0 19 3 16,0 0 0-16,0-17 89 0,0 17-179 15,0 0-13-15,0 0 6 0,0 0 33 16,-12 0 10-16,12 0 162 16,-9 0-168-16,9 22-3 0,-13-22-12 0,6 21 0 15,3-21-6-15,-7 34 33 0,8-22-97 16,-1-2-36-16,2 2 14 0,2 0-26 0,0 8-3 16,0-13 2-16,0 0-32 15,24-4-61-15,-24 1-30 0,25-4-51 0,2 0-161 16,-13-22 170-16,3 22-1 0,-3-24 17 15,1 24 70-15,6-41 0 0,-12 29 71 16,-3-1-10-16,-1 0 13 0,-5 1 22 16,0 2 43-16,0-9 175 0,-20 12-79 15,20 1 13-15,-25 2 2 0,25 4 0 0,-25 0-18 16,-6 0 82-16,18 21-146 0,1-21-24 16,3 23-12-16,9-23 16 0,-11 25 69 15,11-3-114-15,0-8-24 16,0-2-55-16,0-1 55 0,22-2-8 0,3 3-19 15,-25-5-27-15,27-3-85 0,-14-4 1 16,3 0-30-16,7 0-175 0,-12 0 177 16,0 0 34-16,-2 0 42 0,-2-20 41 15,0 20 13-15,-1-16 66 0,-6-7-13 16,0 23 38-16,0-17 40 0,0 17 15 16,0-15 66-16,-19 8 167 0,19 7-221 15,-21 0-30-15,21 0-14 0,-18 0-2 0,-2 0 68 16,8 0-100-16,1 0-9 0,2 0-19 15,-2 0 4-15,2 20-31 0,-2-20 20 16,7 21-35-16,2-21 48 0,-2 17-33 16,4-17-40-16,0 27-6 0,0-17 10 15,25-1-36-15,-25-9-14 0,25 11-30 0,-8-5-38 16,10-2-203-16,-12-4 129 16,-2 0 62-16,-3 0 5 0,0 0 45 15,-10-19 70-15,12-4-20 0,-12 23 84 16,0-20 30-16,0 6 50 0,0 14 69 15,-23-23 291-15,1 5-212 0,22 18-19 16,-23-12-39-16,23 12-41 0,-17 0-39 16,5 0-9-16,12 0-80 0,0 0-50 15,0 21-99-15,0-21-211 0,0 20-1136 0,0-3 373 16,0-17 131-16,20 0 307 0</inkml:trace>
  <inkml:trace contextRef="#ctx0" brushRef="#br0" timeOffset="181508.6005">24350 5025 1654 0,'0'-7'77'0,"-11"-1"56"16,11 3 61-16,-4 5 47 0,4-2-10 16,-11-3 252-16,8 5-179 0,0 0 30 15,1 0 38-15,0 29-2 0,2-10-61 16,0 42 114-16,0-19-287 0,27 8-14 16,-27 13 19-16,24 9 12 0,-9 95 18 15,8-76-105-15,-23 3 3 0,21-1 8 16,-12-3-1-16,0-10-10 0,-2 58 96 15,6-80-159-15,-6-12-52 0,-2-9-157 16,2-9-66-16,1 8-529 0,-5-29 223 16,-3-7-270-16,0 0-253 0,0-21 19 15,0 0 282-15</inkml:trace>
  <inkml:trace contextRef="#ctx0" brushRef="#br0" timeOffset="182338.3251">24583 6620 2907 0,'-7'14'128'0,"0"5"97"0,0 5 116 16,2 22 462-1,3-18-527-15,2 11-37 0,0 2-59 0,0 7-33 16,0 6 94-16,24 67 176 0,-24-48-182 0,21 3-37 16,-21 0-61-16,20 6-49 0,-7 69-66 15,-13-84-10-15,0-4-8 0,9-12-4 16,-9-3-2-16,10 13-47 0,-2-42-4 0,0-4-58 16,-2 2-56-16,-4-14-107 15,1-3-23-15,-1 0-427 0,0-24 209 16,0 24-223-16,-2-37-249 0,2 5-104 0,0 1 257 15</inkml:trace>
  <inkml:trace contextRef="#ctx0" brushRef="#br0" timeOffset="184821.007">24582 6396 564 0,'-13'0'1'0,"13"0"15"0,-7 0 41 0,7 15 38 15,-11-15 265-15,11 0-146 16,0 0 5-16,0 0-63 0,-3 0 36 0,3 0 58 15,0-17-151-15,0 17-6 0,0 0-7 16,0 0 12-16,0 0 33 0,0 0 56 16,0 0-75-16,0 0-11 0,0 0 22 15,0 0 11-15,0 0 191 0,0 0-133 16,0 0-34-16,0 0-2 16,0 22 22-16,0-22 16 0,0 19-17 15,0 0-10-15,0 30 76 16,0-23-140-16,0 4-27 0,-14 1-23 0,14 3-16 15,0 24-79-15,0-31-40 0,0-3 102 16,0-5 18-16,0-5-8 0,0-3 40 16,0-9 33-16,0-2-103 0,0 0 22 15,0-28-100-15,0 5-42 0,21-31-15 16,-21 23 184-16,0-8-85 0,11 1 0 16,-11-6-22-16,0-6-45 0,0-38 20 15,-19 45 65-15,19-3 14 0,-19 12 32 16,19 5-11-16,-19 9 9 0,19 6 27 0,0 12-16 15,0 2 20-15,0 24 12 16,0-24-26-16,0 68 79 0,25-34-73 0,-25 3 12 16,0 5-29-16,25 2 2 15,-25 1-10-15,19 43 16 0,-2-48-25 0,-8 0 43 16,0-6-52-16,2-12 13 0,8 15-143 16,-11-29 145-16,1-2-19 15,-3-6 163-15,0 0-183 0,-4-31-22 0,0-19-69 0,-1 15 88 16,-1-7-1-16,0-6-1 15,-25-3-23-15,-3-65-56 0,9 58 62 16,1 2 7-16,-3 5 44 0,6 8-42 16,1 11 22-16,0-2 21 0,14 34 91 0,0 0-14 15,0 28-10-15,30 1 47 0,4 45 15 16,-12-27-134-16,-2-2 18 16,-2 6-47-16,3 2-78 0,13 38-320 0,-16-53-229 15,-1-8-219-15,-1-8-327 0,6-3 9 16,-3-10 368-16</inkml:trace>
  <inkml:trace contextRef="#ctx0" brushRef="#br0" timeOffset="185940.3769">26898 5888 2277 0,'0'-4'87'0,"0"-1"75"15,9 0 90-15,-1-3 582 0,-8 4-368 16,6 1-94-16,-6-2 35 0,3 3-12 16,-1 1-10-16,4 1 402 0,1 0-491 15,0 25-52-15,0-25-32 0,4 34-1 16,18 19 38-16,-15-26-167 0,6 7-33 16,-4 0-16-16,6 2 86 0,-2 1-111 15,23 20 6-15,-23-34-70 0,5-2 58 0,-5-4 0 16,0-9 4-16,21-5-28 0,-24-3 9 15,2-26 1-15,-1 8-20 0,0-12 31 16,0-2-33-16,18-43-13 0,-27 31 21 16,0-3 10-16,-4 1-15 0,-3 2-21 15,-2-30 26-15,0 47 19 0,0 4 36 16,-23 9-107-16,23 7-65 0,0 7-111 16,0 0-527-16,0 33 266 0,0-14-146 0,0 6-250 15,0 2-258-15,21 31-1060 16</inkml:trace>
  <inkml:trace contextRef="#ctx0" brushRef="#br0" timeOffset="186250.3393">27694 6050 3932 0,'0'0'202'0,"0"0"115"15,-24 0 453-15,6 0-451 0,18 0-128 0,-15 20-54 16,15-20-32-16,-17 0-104 15,1 39 64-15,10-23-99 0,6 0 33 16,-9 2-17-16,9-2-39 0,0 15-46 0,23-21-4 16,-23-1 9-16,29-9-21 0,-10 0-14 15,0 0 78-15,18-20 0 0,-13 20 116 16,-5-34-73-16,0 13 11 0,-5-1 9 16,3-27-41-16,-11 23 48 0,-2 1-4 15,-4-3-4-15,0 3 39 0,-37 5-2 16,-8-11 93-16,14 19-102 0,-3 8-10 15,-5 4-108-15,5 0 50 0,-28 26-426 16,37-26-194-16,3 21-355 0,4-21-235 16</inkml:trace>
  <inkml:trace contextRef="#ctx0" brushRef="#br0" timeOffset="186734.2618">27114 4376 1115 0,'0'0'73'0,"-4"0"116"16,2-8 69-16,2 8 77 0,0 0 327 15,0-7-356-15,0 7 64 0,0 0 96 0,0 0 67 16,0 0-22-16,0 27 267 0,0 5-394 16,0-13 6-16,20 8 36 0,-20-1-93 15,20 9-12-15,3 48 192 0,-7-39-369 16,-3 9-73-16,-3 1-58 0,0-3-13 16,12 45 0-16,-14-59 0 0,-4 2-36 15,2-8-83-15,-3-9-83 0,3-5-85 16,-4 4-520-16,-2-18 242 0,0-3-221 15,0 0-178-15,0-26-60 0,-17-16-992 16,-6 14 1346-16,3-6 193 0</inkml:trace>
  <inkml:trace contextRef="#ctx0" brushRef="#br0" timeOffset="186868.1774">26978 4632 3273 0,'0'0'237'0,"19"0"208"0,-19 0 140 15,68 25 963-15,-38 1-879 0,5-9-26 16,10-2-246-16,9 1-120 0,5-4-160 15,48 6-242-15,-53-18-207 0,-6 13-329 16,-11-13-519-16,-9 8-492 0,-1-2-1431 16</inkml:trace>
  <inkml:trace contextRef="#ctx0" brushRef="#br0" timeOffset="187272.0148">27836 7663 1686 0,'-6'0'88'0,"3"15"133"15,-1-15 153-15,3 15 187 0,-2-15 116 16,3 7 599-16,0-1-671 0,38-4-44 15,-17 1 3-15,11-3 31 0,57 0 164 16,-32 0-591-16,10 0-112 0,4 0-56 16,0 0-63-16,-2-21-172 0,46 5-952 15,-70 16 107-15,-16-22-410 0,-16 22-76 16,-13-24 223-16</inkml:trace>
  <inkml:trace contextRef="#ctx0" brushRef="#br0" timeOffset="194864.9212">27649 3040 1933 0,'0'-15'49'0,"0"4"59"16,0-14 402-16,-18 16-363 15,18-3 59-15,0 10-33 0,-17-1 2 16,17-4 113-16,-14 7-126 0,14 0 9 16,-15 0-1-16,7 24 18 0,-9 23 113 15,6-10-177-15,1 9-29 0,1 8-4 16,1 11-24-16,2 7-22 0,4 86-26 15,2-80-14-15,0-5-10 0,41-7-8 16,-14-9 23-16,11-14-10 0,59 7-65 0,-43-42 11 16,2-8-18-16,3 0 19 0,1-34 42 15,39-28-159-15,-55 22 94 16,-12-3 8-16,-3-10 26 0,-12-8-41 16,-13-7-66-16,-38-86 80 0,-4 74 119 0,-11 9 123 15,-10-1-176-15,-6 19 1 0,-4 12 45 16,-71 16-142-16,77 25 104 15,9 44-103-15,9-3-151 0,11 21-300 0,3 77-1457 16,31-61 1205-16</inkml:trace>
  <inkml:trace contextRef="#ctx0" brushRef="#br0" timeOffset="195988.2395">18521 5576 1276 0,'-41'34'62'0,"-54"42"233"16,43-33-67-16,1 5-6 15,-1 9 33-15,1 4 35 16,-36 80 349-16,53-57-338 0,5 12 34 16,9 8-24-16,13 11 35 0,7 1-158 0,57 124-55 0,-13-116-190 15,16-7 67-15,15-9-15 0,17-12-18 16,103 48-39-16,-90-95 42 0,6-12 4 15,2-22 16-15,4-15-62 0,-4-21 57 16,103-61-16-16,-105 18 97 0,-3-14-111 0,-5-12 4 16,-6-7-56-16,-15-12-86 0,50-113-79 15,-84 101 178-15,-21-2 50 0,-18-1 5 16,-9-6-3-16,-41-3 22 0,-90-134 97 16,28 133-48-16,-25 12 52 0,-19 14-99 15,-17 22-19-15,-195-7-2 0,180 86 73 16,-5 7-12-16,13 55-29 0,15 2 8 15,22 24-41-15,-72 106-428 0,130-87-220 16,23 9-326-16,22 3 63 16,23-4 168-16</inkml:trace>
  <inkml:trace contextRef="#ctx0" brushRef="#br0" timeOffset="200017.2788">29893 14787 1566 0,'0'-3'98'0,"0"2"41"16,0 1 46-16,-25 0 60 0,5 0 145 15,20 0-182-15,-25 0 10 0,25 0 0 16,-20 17-4-16,9-17-28 0,-3 0 186 16,7 12-195-16,-2-12 29 0,3 0-9 0,1 0-14 15,-2 0 213-15,2 0-271 0,1 24 9 16,-3-24 14-16,2 0-57 0,-1 28 22 16,-3-12 18-16,3 11-87 0,2-8-28 15,1 0-12-15,2 1-30 0,1 20-4 16,0-27 15-16,22 0-4 0,-22-4-31 15,28-5-18-15,-11-4-13 16,27 0-144-16,-25-33 159 0,1 33-7 0,-1-31 25 16,-5 13 47-16,12-28-26 0,-26 26 33 15,14-6 4-15,-14 6 4 0,4-1 34 16,-4 4 26-16,0-9 44 0,-21 19-76 16,21 7 4-16,-27 0 68 0,10 0-4 15,-23 0 195-15,22 21-163 0,-1-21-10 16,1 27-68-16,4-11-11 0,2 5-38 15,2 19-20-15,0-19-1 0,10-1-15 16,0 0-15-16,0-3-25 0,23 5-245 0,10-11 152 16,-14-4-16-16,5-4 104 0,-2-3-109 15,-1 0 3-15,18-17-75 0,-22 17 128 16,0-32 50-16,-3 10 0 16,-1-2-1-16,2-22 87 0,-15 27 97 15,0-3-14-15,0 5 33 0,0 3 40 0,0 2-38 16,-31 3 226-16,1 9-196 0,14 0-16 15,1 0-67-15,1 0-9 16,-11 26-30-16,25-26-84 0,-13 24-138 0,13-11-159 16,0-13-369-16,0 23-276 0,0-8-1500 15,20-15 1601-15</inkml:trace>
  <inkml:trace contextRef="#ctx0" brushRef="#br0" timeOffset="202598.1215">22250 11823 1646 0,'0'0'78'0,"0"0"81"0,0 0 322 16,0 0-243-16,18 0 13 0,-18 0-32 16,0 0 19-16,0 0 156 0,11 0-194 0,-11 0-5 15,14 0-6-15,-5 0 9 0,3 0-23 16,17 0 79-16,-13 0-150 0,2 0-18 15,3 0-3-15,1 0 4 0,-2 0-4 16,27 0 36-16,-21 0-74 0,2 0 5 16,2 0 24-16,1 0-32 15,32 0 55-15,-32 0-83 0,1 0 21 16,1 0-22-16,-4 0-28 0,1 0 14 16,22 0 22-16,-25 0 33 0,-2 0-48 0,-1 0-12 15,0 0-5-15,21 0-25 0,-21 0 47 16,-1 0-9-16,1 0 4 0,-1 0 8 15,27 0-12-15,-26 0 5 0,3 0-7 16,-1 0 10-16,-1 0 6 0,4 0 26 0,25 0-14 16,-28 11-32-16,4-11-53 0,-3 0 88 15,-1 0-33-15,23 9 208 0,-24-9-158 16,-1 6 48-16,1-6-71 0,-3 0-54 16,1 0 37-16,20 0-60 0,-22 0 53 15,0 0-4-15,-5 0-11 0,3-23 81 16,18 23-70-16,-18 0 3 0,1 20 5 15,-2-20 30-15,0 17 33 0,6-17 12 16,11 21 86-16,-16-4-109 0,0-17-13 16,3 12-15-16,-3-12-17 0,5 9 8 0,24-3-22 15,-27-6 4-15,3 5-22 16,0-5 22-16,-2 5 15 0,21-3-2 16,-22 4-13-16,-1-1 1 0,0 3 9 15,1-3 9-15,16 12-6 0,-17-9 4 16,-3 4-8-16,3 1 69 0,-1-2-70 0,1 0 2 15,24 9-36-15,-23-12 37 0,1 3-3 16,4-4-4-16,-3-4 1 0,34 8 2 16,-33-9-7-16,1 0 0 0,1 0 1 15,-1 0-16-15,0-1 15 0,20 6-15 16,-28-5 28-16,-1 3-8 0,1 2-17 0,-2 0 59 16,14 13 58-16,-13-10-42 15,-1 2-36-15,2-1-11 0,2 1-4 16,2 1 5-16,23 6-19 0,-23-12-5 0,4 0 4 15,0 0 3-15,-3 0 0 0,19 4 7 16,-23-4-9-16,-1 1 13 16,2 1 3-16,-4 2 5 0,0-2 6 15,20 8 19-15,-18-8-75 0,1 0 50 0,1 0 0 16,1 0 3 0,23 8 52-16,-24-10-71 0,2 0-3 0,2-2 1 0,0 3 3 15,-1-1 8-15,23 12 12 0,-25-9 26 16,-2 2 9-16,-2 5 62 0,-3-3-61 15,14 13 1-15,-16-16-75 0,1 0 19 16,1 1 6-16,5-1-12 0,-3-5-8 0,27 11 0 16,-21-8 5-16,0-1-7 15,4 0 12-15,0 1-5 0,21 10 3 0,-25-10-4 16,0 4 9-16,-2-1 17 0,-1 2-3 16,-4 2 30-16,10 15 22 0,-13-9-42 15,3-4-30-15,-3-3 0 0,-1 4 0 16,16 17 0-16,-10-21 0 0,2-1 0 15,2-5 0-15,5 4 0 0,0-1 0 16,33-1 0-16,-30-5 0 0,1 3 0 0,-2-1 0 16,-3 1 0-16,19 11 0 15,-28-8 0-15,1 0 0 0,-3 0 0 16,-1 1 0-16,1 0 0 0,8 8 0 16,-12-10 0-16,4-1 0 0,1 0 0 15,-1-3 0-15,16 5 0 0,-13-5 0 0,1-1 0 16,2-2 0-16,-4 3 0 0,4-2 0 15,16 7 0-15,-21-7 0 0,2 3 0 16,-2 1 0-16,-4 0 0 16,9 9 0-16,-10-9 0 0,-1 3 0 0,-1-1 0 15,2 0 0-15,2-3 0 0,16 10 0 16,-14-10 0-16,6-1 0 0,1 1 0 16,5 6 0-16,18 5 0 0,-19-9 0 15,-4 12 0-15,5-10 0 0,0 3 0 0,-7-1 0 16,18 15 0-16,-21-14 0 0,3 2 0 15,-5-9 0-15,2 8 0 0,20 17 0 16,-21-18 0 0,6 0 0-16,3-1 0 0,2 3 0 0,4-1 0 15,20 20 0-15,-24-25 0 0,10 4 0 0,-6-3 0 16,1 2 0-16,32 11 0 0,-30-14 0 16,-2 2 0-16,3 1 0 0,0-1 0 15,-3 1 0-15,28 12 0 0,-31-11 0 16,1-2 0-16,0 0 0 0,2-5 0 15,24 17 0-15,-26-11 0 0,2-3 0 16,0 2 0-16,-3 1 0 0,4 1 0 0,28 19 0 16,-28-18 0-16,-1-5 0 15,-2 7 0-15,-1 0 0 0,27 18 0 0,-26-19 0 16,-1 2 0-16,2-2 0 0,-2 2 0 16,1 1 0-16,27 10 0 0,-20-14 0 15,-5 1 0-15,-3-1 0 0,3-1 0 0,30 16 0 16,-30-17 0-16,0 4 0 15,-5-6 0-15,5 5 0 0,0 1 0 16,28 15 0-16,-28-14 0 0,-1 0 0 16,0-2 0-16,1 3 0 0,24 11 0 15,-27-16 0-15,-3 3 0 0,2-4 0 16,0 0 0-16,3-2 0 0,29 13 0 16,-27-12 0-16,1 0 0 0,4 5 0 0,-1-3 0 15,33 21 0-15,-35-21 0 16,1 5 0-16,-1-3 0 0,1 3 0 15,-6-3 0-15,22 13 0 0,-25-12 0 0,-3-2 0 16,-3-1 0-16,1-5 0 0,21 12 0 16,-20-12 0-16,-1 2 0 0,1-6 0 15,2 2 0-15,-1 2 0 0,18 13 0 0,-19-7 0 16,-2-3 0-16,1 0 0 16,-2 3 0-16,14 12 0 0,-15-16 0 0,-2-1 0 15,-3-3 0-15,-3 4 0 16,1-3 0-16,8 12 0 0,-10-10 0 0,1-3 0 15,0-8 0-15,1 8 0 0,13 8 0 16,-13-16 0-16,-1 0 0 16,-1 0 0-16,-3 0 0 15,-3 0 0-15,3 0 0 0,-5 0 0 0,3 22 0 0,-3-22 0 16,0 0 0-16,0 0 0 0,0 0 0 16,0 0 0-16,0-20 0 0,0 20 0 15,0 0 0-15,-18-31-72 0,18 21-140 16,0-4-193-16,0 1-295 0,-15 0-412 15,15-24-2075-15,-15 19 1839 0</inkml:trace>
  <inkml:trace contextRef="#ctx0" brushRef="#br0" timeOffset="207219.1135">12617 12446 1166 0,'12'-38'73'0,"15"-10"177"16,-27 31-113-16,0 9-25 16,0 8-19-16,-22 0 24 0,22 0 7 0,-38 48 67 15,19-22-116-15,19 11 7 16,-21 9 12-16,21 12 48 15,0 94 233-15,-10-53-179 0,10 20 55 0,0 21-75 16,27 15-19-16,-27 20-39 0,23 202 25 0,-3-177-101 16,-20-1-3-16,13-11-3 15,-13-10 24-15,15 119 169 0,-15-181-181 16,12-15-17-16,-12-21-3 16,11-26-89-16,-3-7 77 0,3-3-62 0,-7-41 23 15,1-3-41-15,1-31 32 0,2-4-32 0,-4-78-53 16,2 31 38-16,-1-20-12 0,1-21-24 15,-3-18-47-15,2-16 5 0,3-194-115 16,-8 158 173-16,0-6-11 0,0 3-104 16,-29 7 79-16,9 18-64 0,-16-115-37 0,13 178 155 15,-1 18 75-15,0 23 25 0,1 24 13 16,-16 6 36-16,19 37-36 16,0 0 19-16,2 30 16 0,0 9 20 0,3 14 41 15,-8 83 160-15,16-45-130 0,5 21-5 16,2 14-5-16,0 21-22 0,29 176 150 15,7-144-146-15,-13 9 61 16,-1 8-63-16,1-4 7 0,-8-5-38 0,15 146-62 16,-17-184-48-16,5-21-12 15,-9-23-26-15,2-22-39 0,3-25-75 0,13-11-247 16,-16-47 149-16,-3-33-58 0,-7-19-16 16,1-25-66-16,-2-136-410 0,0 77 465 15,-32-27 88-15,11-20 79 0,-4-12 126 16,-4-18-71-16,-33-225-56 0,31 212 101 0,0 2 93 15,3 10 39-15,6 16 52 16,1 26 84-16,-10-82 411 0,20 163-210 0,2 27-28 16,4 38 19-16,-3 26 42 0,-2 112 577 15,10-23-598-15,0 28-57 16,23 29-95-16,-23 32-82 0,32 23-31 0,26 246-67 16,-26-208-98-16,-1-2-25 0,7-6-84 0,-2-21-31 15,2-25-130-15,28 90-734 16,-33-175 244-16,-1-35-126 0,-1-32 129 15,-4-27 147-15</inkml:trace>
  <inkml:trace contextRef="#ctx0" brushRef="#br0" timeOffset="207906.9873">12987 13701 1333 0,'-38'0'97'15,"1"0"88"-15,6 0 76 0,1 0 62 16,11 0-25-16,-12 0 336 0,23 0-291 16,6 0 65-16,2 0 10 15,0 0-24-15,45 0-3 0,33 20 191 0,-23-20-314 16,21 13-12-16,19-13-21 0,17 20 15 16,163 0 145-16,-116-9-250 0,19 1-15 15,10-4-69-15,7-8-45 0,186 9-64 16,-204-9 52-16,-6 0-7 0,-16 0 38 15,-23 0-39-15,-22-21-23 0,50 21-164 16,-108-19 10-16,-17 19-87 0,-12 0-65 16,-22-20-74-16,-1 1-498 0,-41 7 267 0,15 1-74 15,-8-6-105-15,-2-1-37 0,-6 1 145 16,-23-17-337-16</inkml:trace>
  <inkml:trace contextRef="#ctx0" brushRef="#br0" timeOffset="208176.8557">15201 13462 2175 0,'0'-1'96'0,"25"-6"403"0,-25 7 3 16,17 0 98-16,-17 0 4 0,27 22-27 15,-5-22-131-15,28 25 117 0,-13 5-366 16,3-14-40-16,3 1-31 0,8-1-2 16,45 18 58-16,-51-17-139 15,67 27-17-15,-84-35-31 0,-13 2-29 16,-4-2 26-16,-4 0 2 15,-7 6 63-15,-21-8-55 0,-1 0 0 16,-6 3-18-16,-8-3-15 0,-6 5 37 0,-56 8 25 16,42-3-31-16,1 0 0 0,3 0 1 15,2-1-11-15,-38 23-19 0,57-19-63 0,7-3-110 16,9-2-183-16,11-1-329 0,4-4-373 16,31 1-1758-16,-10-8 1856 0</inkml:trace>
  <inkml:trace contextRef="#ctx0" brushRef="#br0" timeOffset="211262.9286">12830 12651 1827 0,'0'23'106'0,"17"0"74"0,-17 4 95 16,16 13 348-16,-5-21-288 0,-11-1 11 15,0 2 84-15,0-6-35 0,0-4-69 16,0-3 135-16,0 0-226 0,-15-7 26 15,15 0-12-15,0 0-14 0,0-21-31 16,-25 1 93-16,3 20-200 0,22-34-37 16,0 14-26-16,-16-3-1 0,16-61 26 15,0 52-38-15,38-31 34 16,-7 28-44-16,-5-2-5 16,5 2-13-16,9 1 14 0,65-39 86 0,-39 38-15 15,10-5 24-15,12 2 9 0,11 1 24 16,114-42 194-16,21 7-157 0,-113 37-162 15,118-20-10-15,-122 28 0 0,2 10 0 16,11-2 0-16,-2 2 0 0,139-9 0 16,-132 18 0-16,4-2 0 0,3 7 0 15,-2-1 0-15,8 4 0 0,152 0 0 16,-144 0 0-16,1 0 0 0,4 21 0 16,-2-21 0-16,145 15 0 0,-170-15 0 15,0 13 0-15,-11-13 0 0,-9 0 0 16,71 0 0-16,-109 0 0 0,-2 0 0 0,-12 0 0 15,-11 0 0-15,-9-22 0 0,11 22 0 16,-41-14 0-16,-6 14 0 0,-6 0 0 16,0-14 0-16,-73-2 0 0,36 8 0 15,-5 0 0-15,-9 0 0 0,-5 3 0 16,0-3 0-16,-57-5 0 0,55 12 0 16,2-4 0-16,0-1 0 0,0 1 0 15,-60-10 0-15,56 10 0 16,-11 1 0-16,-4-6 0 0,-6 2 0 0,-4 5 0 15,-90-8 0-15,73 8 0 0,-8 0 0 16,-9-1 0-16,-3 4 0 0,-138 0 0 0,129 0 0 16,-18 0 0-16,3 0 0 0,0 22 0 15,6-22 0-15,-136 41 0 0,139-22 0 16,-5 8 0-16,10-3 0 0,1 6 0 16,-123 37 0-16,135-30 0 0,1 3 0 15,7-1 0-15,3 0 0 0,14-2 0 16,-70 35 0-16,92-42 0 0,11-1 0 15,8-3 0-15,7 0 0 0,-28 18 0 16,48-22 0-16,3-1 0 16,8 2 0-16,-4 0 0 0,6 0 0 0,1 22-34 15,1-23 3-15,-1-1-12 0,-1 4-8 16,-2-6-5-16,-12 20-67 0,13-20 74 16,-9-4 14-16,6 1 11 0,-3-3 7 15,2 0 23-15,-19 4-11 0,20-9 6 0,3-2 9 16,5 0-6-16,3-5 36 0,-1-1-60 15,7 0 16-15,0 0-16 0,0 0 87 16,0-21-69-16,0 21 6 0,0 0-63 16,0-13 63-16,0 13-4 0,0-10 0 15,0 10 3-15,27-27-7 0,-9 15-2 16,0-2 6-16,13-3 21 0,-4-3-31 0,5-2-1 16,48-31-64-16,-30 22 37 0,9-5 7 15,12-4-1-15,12-2 20 0,124-50 20 16,-92 44-5-16,20-1 4 0,15-3 9 15,12 2 23-15,11-4 39 0,183-36 54 16,-168 47-69-16,5 3-40 16,0 3-10-16,-3 3-2 0,169-18-11 0,-190 34 3 15,1-1-1-15,-9 8-2 0,-8 4 1 16,-2 7 7-16,126 0-2 16,-148 25-43-16,-13-25 33 0,-8 32 8 0,-12-13-2 15,56 27 35-15,-98-25-35 0,-9-3-9 16,-10-7 6-16,-9 7-3 0,-9-7-17 15,2-1-8-15,-16 0 26 0,-1-10 52 16,-2 8 10-16,0-1-43 0,0-7 0 0,0 0-31 16,-26 0 31-16,26 0-17 0,-22-18 13 15,8 18-1-15,-24-23-6 0,15-4-1 16,-1 14-9-16,-2-1 9 0,-4 2 9 16,-33-10 3-16,24 12-11 0,-4 3 15 15,-6 0-6-15,-7 3-28 0,-7 4 34 0,-88-12-15 16,60 11 10-16,-10-4-15 0,-7 2 0 15,-9 2 0-15,-145-2 15 16,125 3-15-16,-15 0 0 0,-8 0 0 16,-5 22 0-16,0-22 0 0,-162 44 0 15,162-25 0-15,1 0 0 0,12 1 0 0,13-1 0 16,-115 17 0-16,139-18 0 16,8-2 0-16,10-1 0 0,7-3 0 0,3 2 0 15,-64 6 0-15,84-11 0 0,8-2 0 16,5 0 0-16,4 1 0 0,-19 4-17 15,44-10 17-15,5 3 0 0,4-3 0 16,7 3 17-16,0-5-17 0,5 0 0 16,1 0 0-16,3 0 0 0,0 0 0 15,0 0 0-15,0-17 0 0,0 17 0 16,0 0 0-16,0 0 0 0,0 0 0 0,17 0 0 16,-5-23 0-16,-12 23 0 0,15 0 0 15,-2-17 0-15,3 17 0 0,22-14 0 16,-11 3 0-16,2 11 0 0,11-14 0 15,10 5 0-15,8 1 0 0,86-16 0 16,-57 6 0-16,17-1 0 0,12-5 0 16,20 2 0-16,167-26 0 0,-143 27 0 15,24 1 0-15,10 5 0 0,3 8 0 16,9 2 0-16,185 5 0 0,-198 20 0 16,327 43 0-16,-372-40 0 15,-14 1 0-15,-12 0 0 0,-7-2 0 16,78 15 0-16,-117-21 0 0,-10-2 0 15,-13-2 0-15,-15-5 0 0,8 5 0 0,-38-12 0 16,-1 0 0-16,-3 0 0 16,-4 0 0-16,0 0 0 0,0 0 0 0,-19-24 0 15,19 24 0-15,0-20 0 0,-23 20 0 16,6-18 0-16,17-3 0 0,-20 21 0 16,11-14 0-16,-4 14 0 0,3-11 0 15,-14-4 0-15,11 7 0 0,-3 3 0 16,-5-2 0-16,0 0 0 0,-35 7 0 15,19 0 0-15,-7 0 0 0,-8-23 0 16,-7 23 0-16,-12 0 0 0,-90-33 0 0,68 33 0 16,-9-11 0-16,-10 11 0 15,-7 0 0-15,-129 0 0 0,122 0 0 16,-10 0 0-16,-1 0 0 0,1 29 0 0,-2-29 0 16,-124 19 0-16,131 7 0 0,-2-11 0 15,6-15 0-15,3 23 0 0,-106-5 0 16,128-18 0-16,1 10 0 0,8-10 0 15,12 5-6-15,12-5 6 0,-38 13 0 16,65-12 6-16,11 2-6 0,4 3 0 16,9-5 0-16,-2-1 0 0,14 0 0 15,0 0-19-15,4 0 19 0,-2 0 0 0,1 0 0 16,-8 28 19-16,-2-28-19 0,2 17 0 16,-4-17 0-16,0 20 0 0,-21 4 0 15,12-24 0-15,3 16-5 0,1-6 5 16,4-2 0-16,0-1 0 0,-3 0 5 15,12-4-5-15,7-3 0 0,0 2 0 16,0-2 0-16,0 0 0 0,0 0 0 16,0 0-8-1,0 0-13-15,0 0 21 0,0 0-30 0,0 0-9 0,0 0 5 16,0 16 34-16,0-16-9 0,0 0 28 16,-21 13-8-16,21-4-2 0,-16-9-15 15,16 0 16-15,0 0-7 0,0 0 1 16,0 0-1-16,0 0 5 0,0 0-4 0,0 0-6 15,17 0 11-15,-17 0-26 0,0 0 10 16,0 0-7-16,0 0 4 0,-28 0 3 16,28 0 3-16,-47 20 8 0,29-3-2 15,-2-17-9-15,-3 22 6 0,1-8 4 16,-17 12 46-16,20-13-43 0,0-1-7 16,2-3-5-16,-1 1-20 0,2-1 20 15,-11 7 7-15,11-7-5 0,7-1-1 0,-2-1 5 16,6-2 8-16,-1 1 9 0,6-3-18 15,0-3-2-15,0 0-22 16,0 0 37-16,25 0 7 0,-10 0 28 0,-15 0-43 16,14-16-18-16,-14 16 32 15,0 0-18-15,11 0 27 0,-11 0-64 0,0 0 24 16,0 0 8-16,0 0 2 16,0 0 40-16,0 0-38 0,0 0 4 0,0 0-17 15,0 0 13-15,0 0 4 16,0 0 0-16,0 0-14 0,0 0 12 0,0 0-4 15,0 0 4-15,0 0 13 0,0 0-9 16,0 0 1-16,0 0-4 0,0 0-8 16,0 0 8-16,0 0 1 0,0 0-7 15,0 0 5-15,0 0-1 0,0 0 1 0,0 0 9 16,0 0-21-16,0 0 16 0,0 0-1 16,0 0 5-16,0 0-1 0,0 0-11 15,0 0 3-15,0 0 0 0,0 0-1 16,0 0 1-16,0 0 0 0,0 0-11 15,0 0 11-15,0 0-6 0,0 0 9 16,0 0 4-16,0 0-2 0,0 0 0 16,0 0-4-16,0 0-1 0,0 0 0 15,0 0 0-15,0 0 1 0,0 0-32 16,0-17 31-16,0 17 0 0,0 0-1 0,0 0 32 16,0 0-31-16,0 0 1 15,0 0-1-15,0 0 0 0,0 0 0 16,0 0 0-16,0 0 0 0,0 0 0 0,0 0 0 15,0 0 0-15,0 0 0 16,0 0 0-16,0 0 0 0,0 0 0 0,0 0 0 16,0 0 0-16,0 0 0 0,0 0 0 15,0 0 0-15,0 0 0 0,0 0 0 16,0 0-3-16,0 0 3 0,0 0 0 16,0 0 3-16,0 0-3 0,0 0 0 0,0 0 0 15,0 0 0-15,-11 0 0 0,11 0 0 16,0 0 0-16,0 0 0 0,0 0 0 15,0 0 0-15,0 0-18 0,0 0-97 16,0 0-103-16,0-20-622 0,0 20 203 16,0 0-221-16,0-25-295 0,0 25-292 15,0-26-824-15</inkml:trace>
  <inkml:trace contextRef="#ctx0" brushRef="#br0" timeOffset="212582.609">11538 12698 1674 0,'-30'21'58'16,"-50"14"174"-16,30-14-68 0,-4 8-19 16,-11 4-4-16,-10 2 11 0,-89 47 122 15,75-36-151-15,-5 5-7 16,-3 2-6-16,-5 4-3 16,-197 120 202-16,194-116-215 0,0 2-1 0,-104 59 64 15,112-65-92-15,0 0-19 0,0 0-41 16,-5 1 37-16,-80 45-37 0,100-56-14 15,3-5-1-15,9 3 17 0,8-6-6 16,8-3 44-16,-24 23-53 0,49-34-5 16,8-5-57-16,9-6 20 0,7-7 3 15,5-7 0-15,51-26-20 0,-10 2 12 16,13-10-6-16,18-3 10 0,17-13 7 16,125-67 18-16,-90 49 28 0,17-9 37 0,14-7-4 15,11-6-10-15,7-4-2 0,184-97-22 16,-170 92 16-16,-1 4-13 0,-8 3 19 15,-13 3 29-15,115-61-56 16,-172 89-4-16,-18 3-46 0,-27 7 6 0,-26 17 57 16,-24 9-43-16,-41 4 3 0,-11 21 13 15,-12 0 19-15,-16 36 4 0,-8-2 59 16,-12 0-55-16,-96 63-4 0,79-39-5 16,-6 5 47-16,-5 7 6 0,-4 6 15 15,-126 91-22-15,117-77-32 0,-7 6-10 16,-2 1 19-16,4 2 40 0,-7-2 23 0,-122 81 128 15,141-94-79-15,3-4-44 0,11-9-33 16,11-6-29-16,8-11-60 0,-40 36 6 16,81-58 24-16,9-7-20 0,12-10-35 15,14-7-37-15,11-8-198 0,33-34 143 16,7 3-47-16,14-7 69 0,18-15 0 16,19-7 43-16,137-83 4 0,-93 62 73 0,14-6 31 15,11-4 50-15,7-3-42 0,169-88 42 16,-176 98-61-16,-1-2 36 15,-15 15-14-15,-18 8-5 0,-30 9-8 0,22-9-2 16,-97 49-12-16,-20 8-8 16,-34 6-7-16,-17 20-11 0,-22 2 12 0,-109 48 37 15,72-25-34-15,-8 7-1 16,-18 8 2-16,-5 4 4 0,-149 78 71 16,148-72-86-16,-11 8 9 0,4-3-12 0,2-4-57 15,11-2-20-15,-108 56-661 0,136-70 162 16,14-3-251-16,13-12 195 0</inkml:trace>
  <inkml:trace contextRef="#ctx0" brushRef="#br0" timeOffset="215248.5951">22274 11797 1465 0,'27'-3'69'0,"-27"1"43"15,11 2 45-15,-11 0 35 0,0 0-9 16,0 0 135-16,0 0-186 0,0 0-33 0,-21 0-10 15,21 0-12-15,-17 0-19 0,-1-17 114 16,18 17-86-16,-16 0 24 16,16 0-8-16,-11-11 12 0,11 11 16 0,0 0 168 15,-8 0-168-15,8 0 11 16,-5 0-24-16,-1 0 64 0,6 0 146 16,-2 0-200-16,2 0-5 0,0 0-39 15,0 0 15-15,0 0-23 0,24 0 71 0,-24 0-83 16,26 0 9-16,-5 0-11 0,8 0 19 15,48 0 113-15,-25 0-95 16,12 0-15-16,13 0-15 0,12 0-3 0,10-13-24 16,114-1-3-16,-96 14-22 0,0-12-8 15,-3 2 10-15,-8 10-82 0,74-25 42 16,-108 25 11-16,-11-10 94 0,-14 3-85 0,-14 2 4 16,-12 5-7-16,-8-4-28 15,-13 4 30-15,-34 0 5 0,4 0-19 0,-9 0-23 16,-71 19-207-16,43-19 59 0,-12 0-23 15,-4 11-64-15,-3-11-102 0,-7 0-154 16,-97 13-853-16,98-5 526 0,4-8 3 16,8 10 220-16</inkml:trace>
  <inkml:trace contextRef="#ctx0" brushRef="#br0" timeOffset="215664.7903">22443 15784 79 0,'0'0'-20'0,"22"0"0"16</inkml:trace>
  <inkml:trace contextRef="#ctx0" brushRef="#br0" timeOffset="216115.8143">22329 15611 525 0,'-14'-6'1'0,"0"-8"-5"16,8 6 41-16,5-2-15 0,1-1-21 16,0 0 55-16,0-1-69 0,26-18 38 15,-26 17 1-15,0-4 2 16,20 0 19-16,-20-1-36 0,13-18 153 15,-13 21-38-15,0 1 29 0,0-3 18 0,0 4 29 16,0 1-24-16,-21-3 344 16,21 6-264-16,-15 1 94 0,15 6 17 0,-16-5 84 15,-2-5 460-15,18 3-572 0,-19 5-47 16,9 0-33-16,-1-1 69 0,-4 0-3 16,-17 5 242-16,12 0-387 0,-4 34-15 15,0-14-1-15,2 3 23 0,-14 49 243 0,22-34-270 16,1 6-58-16,9 4-66 0,3 4-36 15,1-6-2-15,38 33 0 0,-17-42 0 16,11-12 0-16,8-6 0 0,6-14-24 16,58-29-157-16,-50 5 17 0,-1-6-14 15,-5-13 15-15,-4 1 13 0,-12-8 28 16,2-43-87-16,-34 43 136 0,0-1 43 16,-34-3 12-16,-4 3 5 0,-69-28-1 15,47 51 30-15,-4 4 12 0,-1 14-2 16,1 5-1-16,4 18-37 0,-23 48-215 15,59-23-189-15,14 5-354 0,10-1-384 16,0 7-333-16,56-8 163 0</inkml:trace>
  <inkml:trace contextRef="#ctx0" brushRef="#br0" timeOffset="218199.3953">22456 11618 1138 0,'0'0'13'0,"0"0"7"0,0 0-16 15,0 0-5-15,-21 0-4 0,-2 0-27 16,11 0 10-16,0 0-62 0,-3 0 15 0,3 0-8 16,1 17-12-16,-9-5 55 15,10-12-8-15,1 21 18 0,2-6-63 16,-2 2 96-16,2-3 10 0,-10 14 30 0,3-13-39 15,4-4 3-15,0 1 23 16,-6-7-5-16,-9 10 61 0,11-10-62 0,-1-3 11 16,6 0 0-16,-5-1 35 15,3 0 40-15,-5 0 200 0,8-1-150 0,5 0-17 16,0 0-25-16,1 0 58 0,-2 0-3 16,4 0 170-16,0 0-196 0,0 0 0 15,0 0 20-15,0 0 95 0,22 0 280 16,-22 0-294-16,29 0-53 0,2 0-53 15,9 0-27-15,12 0-67 0,91 0 100 16,-53 0-120-16,14 0-12 0,11-27 0 16,2 27-6-16,9 0-39 0,118-13 122 15,-128 13-63-15,-7 0 125 0,-12-9-112 16,-13 9-27-16,39-8-51 0,-82 1 25 0,-15 7 9 16,-15 0-24-16,-11 0 17 0,-30 0 3 15,-65 0 18-15,30 0-15 0,-15 0-5 16,-14 0 0-16,-11 0-4 0,-130 15-60 15,113-15 78-15,-4 0-4 0,2 0 6 16,1 0 35-16,9 0-63 0,-71 19-51 16,109-19 50-16,19 0 23 15,13 0 82-15,19 0-44 0,18 21-32 0,41-21-53 16,6 0 0-16,10 0 28 0,17 0 2 16,14 0 4-16,116 0 12 15,-88 0-8-15,8 0-3 0,4 0-2 0,4 0-4 16,116 0 22-16,-137 0 43 0,149 0 266 15,-198 0-238-15,-20 0-27 0,-17 0 23 16,-18 0-32-16,-52 0 19 16,0 0-59-16,-15 0-36 0,-14 0-11 0,-14 0 50 15,-10 0-5-15,-128 0 131 0,112 0-133 16,3 0-8-16,4 0 47 0,12 0-86 16,-57 0 39-16,106 0-29 0,12 0 6 15,16 0-14-15,16 0 9 0,9 0 26 0,64 0-1 16,-15 0 2-16,19 0 1 15,15 0-7-15,13 15 9 0,121-15-12 16,-101 0-45-16,8 12 58 0,-1-12-45 16,-9 9 46-16,-2-9 65 0,90 19-20 15,-112-12-22-15,-16 0 23 0,-15-2 3 0,-16 2 50 16,-6 3 129-16,-118-10-14 16,-59 0-168-16,50-19-47 15,-11 19-31-15,-16-17 28 0,-137 0 4 16,126 17-11-16,0-11-9 15,3 11-17-15,11-12-17 0,14 12-14 0,-43-7-72 16,94-1 79-16,22 8 20 0,22 0 3 16,5 0 34-16,104 0-4 0,-38 22 10 15,18-22-4-15,18 18 17 0,11-18-63 0,15 20 57 16,145-6 7-16,-130-1 80 0,4 1-93 16,-1-3 9-16,-7 0 38 0,113 3 47 15,-144-6 7-15,-10 4-29 0,-20-8 18 16,-22 1-25-16,-22-2-30 0,-26-3-18 15,-49 0-13-15,-15-21-4 0,-21 21 1 16,-23-19-40-16,-147 0-6 0,110 19 36 16,-18-16 11-16,-12 16-5 0,-5 0 41 15,3 0-32-15,-139 0 13 0,172 0-32 16,22 0-24-16,23 0 24 0,25 0 2 16,13 14 45-16,53-14-38 0,35 0-3 15,13 15-10-15,23-15-2 0,19 0 15 16,139 9 10-16,-92-1-5 0,12-8-10 15,11 0 12-15,6 7 2 0,156 3 46 16,-168-2-17-16,2 0 10 0,-11 2 26 16,-14 0 15-16,-15-1 14 0,68 4 58 0,-114-9-111 15,-18 0-25-15,-20-4-3 0,-17 0-17 16,-41 0-75-16,-14-24-39 0,-10 24-59 16,-11-18-201-16,-12 18-193 0,-3-27-301 0,-77 5-1697 15,83 22 1333-15,10-13 360 16</inkml:trace>
  <inkml:trace contextRef="#ctx0" brushRef="#br0" timeOffset="220394.1262">24101 11991 2135 0,'-25'0'188'15,"17"0"25"-15,8 0 44 16,0 0 25-16,0 0 26 0,0 0-37 15,23 0 173-15,8 0-288 0,-9 0-27 0,3 0 15 16,4-23 10-16,38 7 116 0,-30-1-149 16,2 17-4-16,6 0-18 0,-4 0 24 15,7 0-1-15,59 0 142 0,-50 20-137 16,4-20-4-16,5 18-23 0,-3-18 0 16,8 27 7-16,61-2 139 0,-71-14-141 0,1 4-19 15,-9-3-30-15,-5 1-35 0,29 12 50 16,-49-11-33-16,-1 1 7 0,-6 4-12 15,-3-7-6-15,2 20 37 0,-8-15-6 16,-3 2-26-16,3-4 2 0,-2 2-15 16,7-5-21-16,25 16 52 0,-18-13-29 15,2-2-8-15,8 0-2 0,1-1-5 16,36 11 4-16,-40-12-8 0,3 2 4 16,-2 0-4-16,1-1-14 15,-4 0 18-15,30 13-27 0,-30-9 53 0,1 1-34 16,1-2 18-16,2 4-8 0,33 12-17 15,-35-11-1-15,3 4 0 0,2-6 8 16,-2 1 5-16,2 2 27 0,27 25-3 16,-28-25-25-16,-1-3-12 0,3-8-7 0,-4 9 21 15,32 23 4-15,-35-26-4 0,1 8-1 16,0 0 9-16,-3 1 4 0,-1 8-2 16,21 19 10-16,-23-24-20 0,4 0-5 15,-3-2 3-15,1 3-9 0,35 25-4 16,-30-28 10-16,4 3 11 0,6-3-17 15,1 6 35-15,6-3-31 0,55 29 4 0,-50-34-17 16,5 7 11-16,0-1-7 16,0 6 84-16,58 26 93 0,-58-30-61 15,3 0-51-15,-1 6 7 0,-1-2-17 16,1 0-21-16,56 28-9 0,-58-30-13 0,2 1 0 16,-3 0-1-16,3-1-1 15,60 33-15-15,-59-33 18 0,6 2-5 0,-1-2 8 16,4 0 1-16,0 1-1 0,71 34 3 15,-71-30 5-15,-2 0-57 0,-2-5 61 16,-2 3-2-16,47 32 77 0,-61-37-84 16,0 1-7-16,-3-4 8 0,0-2-30 15,-5-1 19-15,36 25-8 0,-43-29 17 16,-1-2-5-16,-2 0-2 0,-4-4-4 16,20 14 0-16,-27-21 2 0,-5-2 7 0,2 2-32 15,-6-5 29-15,-1 0-5 0,0 1-1 16,-10-5 20-16,-1 2 13 15,0-2-12-15,-1 1 45 0,0-1-53 0,0 0-8 16,0 0 0-16,0 0 0 0,0 0 0 16,0 0 0-16,0 0 0 0,0 0 0 15,0 0 0-15,0 0 0 0,0 0 0 16,0 0 0-16,0 0 0 0,0 0 0 0,0 0 0 16,0 0 0-16,0 0 0 15,0 0 0-15,0 0 0 0,0 0 0 0,0 0 0 16,0 0 0-16,0 0 0 15,0 0 0-15,0 0 0 0,0 0 0 16,0 0 0-16,0 0 0 0,0 0 0 16,0 0 0-16,0 0 0 0,0 0 0 0,0 0 0 15,0 0 0-15,0 0 0 0,0 0 0 16,0 0 0-16,0 0 0 0,0 0 0 16,0 0 0-16,0 0 0 0,0 0 0 15,0 0 0-15,0 0 0 0,0 0 0 16,0 0 0-16,0 0 0 0,0 0 0 15,0 0 0-15,0 0 0 0,0 0 0 0,0 0 0 16,0 0 0-16,0 0 0 0,0 0 0 16,0 0 0-16,0 0 0 15,0 0 0-15,0 0 0 0,0 0 0 0,0 0 0 16,0 0 0-16,0 0 0 0,0 0 0 16,0 0 0-16,0 0 0 0,0 0 0 15,0 0 0-15,0 0 0 0,-20 0 0 16,20 0 0-16,0 0 0 0,0 0 0 15,0 0 0-15,0 0 0 0,0 0 0 16,0 0 0-16,0 0 0 0,0 0 0 16,0 0 0-16,0 0 0 0,0 0 0 15,0 0 0-15,0 0 0 0,0 0 0 0,0 0 0 16,0 0 0-16,0 0 0 16,0 0 0-16,0 0 0 0,0 0 0 0,0 0 0 15,0 0 0-15,0 0 0 0,0 0 0 16,0 0 0-16,0 0 0 0,0 0 0 15,0 0 0-15,0 0 0 0,0 0 0 16,0 0 0-16,0 0 0 0,0 0 0 16,0 0 0-16,0 0 0 0,0 0 0 15,0 0 0-15,0 0 0 0,0 0 0 16,0 0 0-16,0 0 0 0,0 0 0 16,0 0 0-16,0 0 0 0,0 0 0 15,0 0 0-15,0 0 0 0,0 0 0 0,0 0 0 16,0 0 0-16,0 0 0 15,0 0 0-15,0 0 0 0,0 0 0 0,0 0 0 16,0 0 0-16,0 0 0 16,0 0 0-16,0 0 0 0,0 0 0 0,0 0 0 15,0 0 0-15,0 0 0 0,0 0 0 16,0 0 0-16,0 0 0 0,0 0 0 16,0 0 0-16,0 0 0 0,0 0 0 15,0 0 0-15,0 0 0 0,0 0 0 16,0 0 0-16,0 0 0 0,0 0 0 0,0 0 0 15,0 0 0-15,0 0 0 0,0 0 0 16,0 0 0-16,0 0 0 16,0 0 0-16,0 0 0 0,0 0 0 0,0 0 0 15,0 0 0-15,0 0 0 0,0 0 0 16,0 0 0-16,-13 0 0 0,13 0 0 16,0 0 0-16,0 0 0 0,0 0 0 15,0 0 0-15,0 0 0 0,0 0 0 16,0 0 0-16,0 0 0 0,0 0 0 15,0 0 0-15,0 0 0 0,0 0 0 16,0 0 0-16,0 0 0 0,0 0 0 16,0 0 0-16,0 0 0 0,0 0 0 15,0 0 0-15,0 0 0 0,0 0 0 0,0 0 0 16,0 0 0-16,0 0 0 0,0 0 0 16,0 0 0-16,0 0 0 0,0 0 0 15,0 0 0-15,0 0 0 16,0 0 0-16,0 0 0 0,0 0 0 0,0 0 0 15,0 0 0-15,0 0 0 0,0 0 0 16,0 0 0-16,0 0 0 0,0 0 0 16,0 0 0-16,0 0 0 0,0 0 0 15,0 0 0-15,0 0 0 0,0 0 0 0,0 0 0 16,0 0 0-16,0 0 0 16,0 0 0-16,0 0 0 0,0 0 0 15,0 0 0-15,0 0 0 0,0 0 0 0,0 0 0 16,0 0 0-16,0 0 0 0,0 0 0 15,0 0 0-15,0 0 0 0,0 0 0 16,0 0-151-16,0 0-68 0,0 0-147 16,0 0-205-16,0 0-298 0,-17 0-410 15,17-25-1686-15,-18 25 1889 0</inkml:trace>
  <inkml:trace contextRef="#ctx0" brushRef="#br0" timeOffset="221512.9884">25915 10836 1439 0,'-8'0'56'0,"4"0"27"0,2 0 27 16,-7 22 100-16,2-3-150 15,1-19-30-15,-2 27-14 0,0-9-8 16,-10 25 36-16,9-16-4 0,2 0 42 0,-2 7-10 16,2 6 50-16,-2 6 24 0,-1 55 150 15,7-44-162-15,-2 5 12 0,-1 6 4 16,3 6 32-16,-5 7 20 0,-3 100 196 15,1-79-263-15,1 12 18 0,-2 11-43 16,-1 11 62-16,-3 164 190 0,8-139-124 16,2 12-86-16,3 1-12 0,2 10-1 15,0 0-60-15,19 168 257 0,-19-174-130 0,0-9-21 16,23 0-24-16,-23-3-7 16,0 133 103-16,0-160-160 0,0 2-18 0,0-9-50 15,0-9-17-15,0-5-9 0,0 93 0 16,0-115 20-16,-19-5-40 0,19-11-23 15,0-6-31-15,-11 38-173 0,11-68 77 16,0-7-50-16,0-9-65 0,0-8-70 16,0-9-116-16,0-8-1015 0,0-3 455 15,-10-25-112-15,10 25 302 0</inkml:trace>
  <inkml:trace contextRef="#ctx0" brushRef="#br0" timeOffset="222863.8123">23153 12121 516 0,'0'14'-3'0,"0"-14"27"0,-27 11-16 15,-11-11 129-15,-63 9 351 0,38-9-141 16,-8 0-26-16,-9 0 2 0,1 0-1 16,-3 0-1-16,-70 0 158 0,80 0-264 15,3 0 17-15,11 17-20 0,11-17 6 0,11 0-61 16,4 19 103-16,32-7-136 16,34-12 12-16,15 0-78 0,26 12-15 0,143-3 22 15,-76-9-51-15,26 9-4 0,23-9-52 16,17 2 42-16,14 1 30 0,221 6 127 15,-220-6-49-15,-10 2 43 0,-23 2-8 0,-29 2-7 16,64 8 16-16,-167-12-140 16,-32 1-3-16,-26-1-31 15,-83-1 35-15,-20 1-1 0,-190 8 18 0,99-4-20 16,-22 7 14-16,-24 4-27 0,-12 6 25 16,-254 25-30-16,264-24 2 0,4-1 7 15,32 3-3-15,29-12-21 0,41 10 0 16,-15-10-178-16,127-12 12 0,24-5-29 15,73 0 37-15,10 0 4 0,25-27 63 16,162-14 13-16,-108 21 97 0,11-1 1 0,9 1 9 16,5 3 19-16,178-12 137 0,-199 29-11 15,-10-11 53-15,-26 11 10 0,-25 0 32 16,-35 0-24-16,-37 21 294 0,-70-21-319 16,-39 29-18-16,-34-12-119 0,-32 5-35 0,-217 34 52 15,158-23-59-15,-14 4 26 0,3 3-49 16,15-3-41-16,23 2 35 0,-78 29-3 15,171-39-21-15,46-3-32 0,35-2-42 16,39-4 2-16,117 3-73 16,-47-17 145-16,27-4 9 0,21-2 2 0,17 0 27 15,19 0-9-15,212-30 27 0,-194 10-14 16,-1 20 52-16,-14-15 40 0,-27 15 7 16,79 0 75-16,-175 0-127 0,-37 0 4 15,-36 0 19-15,-55 24 42 0,-33-24 36 16,-173 53 67-16,88-25-189 0,-23 5 0 15,-18 6-13-15,-12 6-18 0,-218 57 5 16,241-51-11-16,16 2-6 16,31-9 17-16,37-1-36 0,41-9-21 0,35 11-172 15,66-26 97-15,33-10 14 0,28-5 33 16,26 0 28-16,173-4 22 0,-119 0 27 0,25-25 3 16,16 25 1-16,8-17 3 0,4 17-2 15,199 0 34-15,-223 0 15 0,-22 0 13 16,-30 0-47-16,-35 0 43 0,1 45 29 15,-107-30 8-15,-44-15-28 0,-31 27-3 0,-32-8-14 16,-30 3-6-16,-206 27-3 16,140-25-3-16,-18 7-28 0,-7 5-8 0,-1 0-6 15,-183 43-37-15,242-37 18 0,24-3-1 16,40-2-13-16,43 0-19 16,37-4-7-16,79 21-47 0,12-29 78 15,27-8 25-15,26 5 0 0,21-7 4 0,187-1 12 16,-144-7-6-16,17-1-1 0,2-5-5 15,0 5 3-15,-4-6 5 16,145 21 99-16,-199-21-16 0,-29 0 67 16,-34 22 2-16,-34-22-44 0,-32 24 9 0,-87-24-126 15,1 25 0-15,-30-10 0 0,-22-2 0 16,-22 7 0-16,-190 16 0 0,156-14 0 0,-10 5 0 16,4-2 0-16,14 1 0 15,-121 27 0-15,187-27 0 0,19-1 0 16,27-1 0-16,31-3 0 0,29-3 0 0,73 15 0 15,-1-8 0-15,23-12 0 16,26-1 0-16,20 2 0 0,179 0 0 0,-152-9 0 16,6-1 0-16,-4-4 0 0,-7 0 0 15,-18 0 0-15,93 0 0 0,-148 23 0 16,-23-23 0-16,-30 20 0 16,-27-20 0-16,-69 23 0 0,-6 2 0 0,-22-12 0 15,-17 0 0-15,-17 1 0 0,-8 0 0 16,-140 14 0-16,140-14 0 0,7 1-108 15,13 2-237-15,18-3-406 0,-39 17-2391 16,92-20 1439-16,20-7 406 0</inkml:trace>
  <inkml:trace contextRef="#ctx0" brushRef="#br0" timeOffset="224694.7602">27872 10115 1444 0,'0'0'111'0,"0"0"51"16,-16 0 57-16,16 0-22 0,0 0 4 0,0 0 258 16,0 0-186-16,0 0 56 15,0-14 45-15,0 14 12 0,0 0 332 16,0 0-466-16,0 0 30 0,0 0-6 0,0 18 72 15,0 4 38-15,0 43 258 0,0-27-377 16,0 17-29-16,0 6-30 16,0 7-45-16,0 78-39 0,0-77-131 0,0-3 17 15,-14 1-21-15,14-11-28 0,0-8-54 16,0 19-264-16,0-39 88 0,0-9-120 16,0 0-137-16,0-14-152 0,0 0-1269 15,0-5 759-15,0 0 63 0,0-34 395 16</inkml:trace>
  <inkml:trace contextRef="#ctx0" brushRef="#br0" timeOffset="224993.9936">27635 10129 4093 0,'-27'-14'431'0,"18"6"-101"0,-1 7 98 15,6-4-93-15,-1 2-63 0,5-3-73 16,0-12-88-16,0 6-113 0,33-2-7 15,-10-1-13-15,6-2-15 0,43-17-38 16,-25 25 46-16,5-3 9 0,7 4 2 16,-3 6 28-16,-2 2-34 0,36 30-18 15,-51-10 47-15,-13 7-1 0,-11 5 10 16,-9 3-68-16,-6 46 143 0,-35-38 51 16,7 5 113-16,-7-1-84 0,-9-1-10 0,-6 2-51 15,-61 37-21-15,56-42-76 0,-4-7-10 16,5-4-15-16,6-6-58 0,-29 10-244 15,47-27-32-15,3-4-165 0,11-5-368 16,9 0-287-16,7-27-200 0</inkml:trace>
  <inkml:trace contextRef="#ctx0" brushRef="#br0" timeOffset="225370.5819">28424 10741 5251 0,'-27'0'10'0,"4"-20"23"16,-7 20 74-16,2-20 34 0,-29 20 304 15,31-15-259-15,-1 15-13 0,4 0-76 16,0 0-21-16,3 28-34 0,-10 7-25 16,19-11-21-16,2 3-4 0,4 2 8 15,5 2-20-15,0 30-77 0,31-32-9 0,-12-1-3 16,6-5-44-16,2-6-18 0,5-5-13 15,28 1-224-15,-29-13 255 0,-3 0-9 16,-6-25 39-16,-3 25-40 0,2-53-47 16,-21 24 168-16,0 7 42 15,0-1 19-15,0 0 45 0,0 3 53 16,-26-14 149-16,6 20-91 0,20 6 17 16,-15 8 72-16,15 0 31 0,0 0 330 0,-12 23-343 15,12-4-66-15,0 1-80 0,0 6-42 16,27 0-59-16,-1 25-110 0,-11-26-147 15,3-2-78-15,3-5-182 0,0-1-248 16,23-7-1285-16,-17-5 802 0,0-5 194 16,-3-22 362-16</inkml:trace>
  <inkml:trace contextRef="#ctx0" brushRef="#br0" timeOffset="225632.706">28784 10689 4776 0,'-20'0'122'16,"20"0"94"-16,-24 25 139 0,24-25 76 15,-34 27-58-15,0 8 90 0,34-18-366 16,-18 2-70-16,18-2-23 0,0 0-5 16,0-1-26-16,52 9-123 0,-33-18 51 15,5 1-1-15,-2 0 31 0,2-4 68 16,11 7-7-16,-35-6 40 0,14-5-19 16,-14 8 53-16,0 1 20 0,-27 11 99 15,8-8-103-15,-9 1-12 16,-2 1-25-16,-2 5-1 0,-2-5-21 0,-38 8-29 15,38-11-46-15,3-3-69 0,8-5-102 0,4-1-180 16,-2 5-841-16,21-7 354 16,0-24-83-16,22 24-80 0,-22-24 100 15,45 24 305-15</inkml:trace>
  <inkml:trace contextRef="#ctx0" brushRef="#br0" timeOffset="225920.9016">28961 10845 3716 0,'0'0'224'15,"0"0"125"-15,-22 0 730 0,22 18-572 16,-18-18-36-16,18 22-89 0,-21-22-58 16,21 26-101-16,-18 10 30 0,18-16-203 15,0-2-41-15,0 2-12 0,23-1-1 16,11 12-72-16,-9-22-1 0,-4-6-14 16,5-3 14-16,0 0 4 0,0 0 5 15,22-28-80-15,-28-7 76 0,-3 17 13 16,-5-1 5-16,-5-1 2 0,-7-19-18 15,0 18 48-15,-26-2-1 0,4 4 22 16,0-1-18-16,-7 5 15 0,-33-3 0 16,26 18 10-16,4 0 1 0,1 0-3 15,7 20 6-15,-11 17-115 0,25-18-127 0,10 5-161 16,0-2-274-16,0-1-269 0,33 6-323 16,20 7-958-16</inkml:trace>
  <inkml:trace contextRef="#ctx0" brushRef="#br0" timeOffset="226192.6937">29890 10050 5240 0,'-22'-8'101'0,"22"4"195"15,-10 4 914-15,10 22-574 0,0-4-194 16,0 7-221-16,0 7-176 0,30 7-45 15,-1 52 0-15,-15-36 0 16,2 4 0-16,-3 6 0 0,-1 1 0 0,10 66 0 16,-14-71 0-16,1 4 0 0,-1-9 0 15,-1 0 0-15,0-12 0 0,4 28-341 16,-7-45-21-16,0-6-266 0,-2-6-72 16,-1-9-293-16,-1-6-1339 0,0-18 1191 15,0-2 303-15,0-2 287 0</inkml:trace>
  <inkml:trace contextRef="#ctx0" brushRef="#br0" timeOffset="226649.5064">29823 10048 4580 0,'-4'-22'149'0,"-1"7"144"16,2 3 210-16,0 2 142 0,0-11 538 16,3 18-784-16,0 3-141 0,0 0-130 0,31 0-75 15,20 0-53-15,-16 0 0 16,8 0 0-16,12 0 0 0,4 0 0 0,6-26 0 15,60 26 0-15,-64-14 0 16,-10 14 0-16,-10 0-39 0,-9 0-25 16,-5 20-111-16,-27 10 102 0,0-8 11 15,-41 5 29-15,12 5-2 0,-13 2 36 0,-59 50 18 16,44-39 35-16,-1 1-56 0,4-2-1 16,3-1-13-16,-28 30-20 0,50-42 46 15,6-5-56-15,7-10-59 0,9-1-66 16,7-6-84-16,0-1-317 0,32-8 281 15,-6 0 30-15,4 0 51 16,7 0 83-16,50-19 17 0,-39 19 122 0,8 0 18 16,-4 0 61-16,0 0 28 0,-3 23 9 0,31 7 108 15,-49-9-113-15,-6 1 34 16,-13 4 30-16,-5 2-8 0,-7 34 90 16,0-30-182-16,-22 2-20 0,22 5-24 0,-41-4 102 15,13 1-59-15,-36 26 92 16,25-34-196-16,1 2 33 0,-4-2-8 0,0-10-31 15,-41 22-78-15,44-27-24 0,2 0-56 16,-1-5-81-16,5-8-152 0,5 0-116 16,-10-47-1120-16,25 19 663 0,6-9-198 15,7-1 194-15,0 2 270 0</inkml:trace>
  <inkml:trace contextRef="#ctx0" brushRef="#br0" timeOffset="227182.2082">30986 10793 586 0,'1'0'64'0,"1"-17"70"0,-2 17 89 16,0-12 338-16,0 5-273 0,0 7-28 0,0 0 3 15,0 0 7-15,0 0 4 16,0 0 353-16,0 0-274 0,0 0-2 0,0 0-31 15,0 0-9-15,0 14 75 16,23-14-226-16,-23 0 10 0,0 0 26 0,0 0 13 16,0 0 17-16,0 0 151 15,0 0-227-15,0 0-18 0,0-20-7 0,0 20 14 16,-19-16 157-16,19 16-136 0,-17 0 5 16,6-13-7-16,0 13-29 0,-3 0-42 15,-13 0-46-15,11 0-41 0,-3 0 0 16,5 0 0-16,-4 27 0 0,-8 7 0 15,15-15 0-15,2 3 0 0,4 2 0 16,4-4 0-16,1 3 0 0,20 16-179 0,-20-22-14 16,27-3-70-16,-10-1-28 15,1-6-11-15,18-1-381 0,-19-6 349 0,0 0-22 16,-1 0 63-16,-2-25 74 0,-1 25 27 16,7-51 14-16,-14 33 124 0,-2-10 60 15,-4 5 37-15,3-2 35 0,-3-16 235 16,0 26-91-16,0 1 50 15,0 5 57-15,-17 9 74 0,17 0 21 0,0 0 426 16,0 26-545-16,0-26-103 0,0 30-119 16,0-9-76-16,0 22-7 0,0-21 0 15,0-1 0-15,24-5 0 0,-24 2 0 16,17-6-177-16,3 2-716 0,-7-3 83 0,2-11-221 16,1 4-122-16,1-4-251 0,4 0 166 15</inkml:trace>
  <inkml:trace contextRef="#ctx0" brushRef="#br0" timeOffset="227533.6257">31420 10732 5219 0,'0'0'130'0,"-24"19"524"0,24-19-130 16,0 17 10-16,0-17-75 16,0 26-86-16,0 11-75 0,0-17-298 0,0 4 0 15,0 0 0-15,19 2 0 0,-19 4 0 16,17 30 0-16,2-26 0 0,-8 0 0 15,4 1 0-15,-1 0 0 16,19 32 0-16,-18-37 0 0,3-1 0 16,-3-5 0-16,0-4 0 0,-2-1 0 0,1 7 0 15,-9-16 0-15,-1 0 0 0,-4-5 0 16,0-4 0-16,-30 5 0 0,30-5 0 16,-39 1 0-16,16 0 0 0,-8-2 0 15,0 2 0-15,-43 9 0 0,34-4 0 16,-1 1 0-16,-4 2 0 0,1-2 0 15,-38 17 0-15,46-12 0 0,3-2 0 0,5 0 0 16,7-1 0-16,6-2 0 0,5-1-50 16,10-7-182-16,0 0-238 0,30-19-315 15,-6 19-313-15,30-59-1585 0,-22 33 1420 16,-2-8 364-16</inkml:trace>
  <inkml:trace contextRef="#ctx0" brushRef="#br0" timeOffset="227711.3716">31524 10381 5676 0,'-22'0'183'0,"22"18"674"15,0 0-228-15,0-18-184 0,0 27-185 16,0-10-119-16,19 20-141 0,-2-16 0 16,-17-1 0-16,25 1-140 0,-11-4-221 15,4 0-345-15,15 10-1563 0,-16-15 859 16,3-3 68-16,2-3 340 0</inkml:trace>
  <inkml:trace contextRef="#ctx0" brushRef="#br0" timeOffset="227965.6539">32022 10668 4653 0,'0'15'122'0,"-24"-15"179"0,24 0 244 16,-31 15 207-16,31-8 10 0,-52 20 161 15,35-10-790-15,1 6-133 0,1 1 0 16,1 4 0-16,-3 30 0 0,17-26 0 15,-9-2 0-15,9 1 0 0,0-3 0 16,23-1 0-16,20 7 0 0,-11-23 0 16,0-8-5-16,7-3-80 0,2 0-67 15,40-57-261-15,-45 31 253 0,1-4 53 16,-10-2 28-16,2-4 5 0,-9 3 28 16,1-43-18-16,-21 37 90 0,0 4-31 15,0 1 11-15,-39 4-28 0,-26-18-495 16,20 32-22-16,-6 7-324 0,-7 2-369 0,-4 7-199 15,-5 0 214-15</inkml:trace>
  <inkml:trace contextRef="#ctx0" brushRef="#br0" timeOffset="230126.8027">13029 12801 2235 0,'-38'0'92'0,"7"18"76"0,-5-18 99 16,-25 38 433-16,39-38-311 0,-1 19-31 15,10-19-37-15,13 0 11 0,0 0-81 16,80 0 117-16,-21-34-285 0,20 11-54 16,24-2-10-16,32-5-5 0,189-46 24 0,-127 37-28 15,29-2 9-15,13 4-3 0,15 3 0 16,4 7 7-16,235 2 45 0,-256 25 12 16,-20 0 51-16,-26 28 45 0,-27-11 20 15,63 29 71-15,-165-25-232 0,-30 11 18 16,-32 2 27-16,-56 0 49 0,-25-1 15 15,-159 52 87-15,81-36-181 0,-27 4-13 16,-17-4-14-16,-14-3-9 0,-11 0-10 0,-230 35-17 16,224-46-7-16,8-4-32 0,19-6-27 15,16-11-52-15,-105-3-126 0,191-10 149 16,24-1 27-16,42-26-12 0,39 4-23 16,117-34-35-16,-9 27 77 0,29-5 12 15,34-6-69-15,25 5-32 16,21 0-52-16,235-25-142 0,-218 32 207 15,-5-1 65-15,-9 7-10 0,-14 5 37 16,-25 6 52-16,106-7 131 0,-178 18-15 16,-39 0-8-16,-36 27 6 0,-34-27 18 0,-131 60 125 15,24-32-139-15,-25 2-52 0,-34 3 2 16,-16 4-5-16,-25 5 13 0,-222 62 202 0,200-46-169 16,-2 4-17-16,4 11-58 0,22-10-17 15,-130 51-72-15,218-77 17 0,27 1-3 16,48-14 47-16,42-9 17 0,47-15-19 15,162-32-15-15,-57 5 8 0,29 1-4 16,28-9 0-16,17-1 6 0,255-38-7 16,-244 42 13-16,5 3 1 0,-10 7-8 15,-15 3-11-15,-20 4 13 0,111-2-9 16,-193 17 11-16,-30 0-13 0,-41 0 27 16,-35 0-21-16,-111 22 82 0,0 14-42 0,-30-7 65 15,-34 1-44-15,-25 8-11 16,-244 57 56-16,203-40-27 0,-19 8 29 15,-1 5 19-15,-2-3-48 0,9 7 0 16,-184 55-39-16,247-69-46 0,38-10-3 16,41-9 3-16,42-10-9 0,74 5-5 0,57-33 21 15,33-1 3-15,34 0 14 0,32-24-10 16,28 6 5-16,248-24 16 0,-200 17-11 16,5 2-3-16,10 1-6 0,-12-1-2 15,-8 5-2-15,175-8-40 0,-237 18 50 16,-30 8-1-16,-30 0-9 0,-40 0 109 0,-8 29-38 15,-70-29 14-15,-55 30-23 0,-19-9 69 16,-34 6-6-16,-175 26 36 0,113-19-121 16,-25 6-19-16,-15 2-8 0,-5 6 10 15,-8-1-3-15,-206 47 16 0,221-48-13 16,12-3-23-16,18 0-1 0,23-6-15 16,-61 26-52-16,156-40 47 15,30-2 11-15,30 0 19 0,59-12 7 16,31-3-24-16,188-6-6 0,-100-20 16 15,31 20 14-15,16-29 5 0,13 5-20 0,236-17 44 16,-254 22-20-16,-6 7-11 0,-16-3-4 16,-28 2-23-16,-27 5 16 0,63 8 0 15,-135 0-11-15,-32 0 41 0,-22 0 45 16,-17 29 38-16,-125 7 79 0,34-16-151 0,-27 3-38 16,-24 4 0-16,-23 2 0 0,-20-1 0 15,-208 43 0-15,190-37 0 16,-4 2 0-16,8 5 0 0,16-4 0 0,-104 24 0 15,188-38 0-15,22 5 0 0,43-2 0 16,34-1 0-16,46-9 0 0,120 26 0 16,-49-30 0-16,22-6-8 0,17-6-21 15,12 0-6-15,179-31-109 0,-171-13 60 0,5 18-68 16,-7-1 6-16,-10-1-22 0,-18 10 6 16,85-26-10-16,-139 23 140 15,-28 9 21-15,-22 2 25 0,-24 3 31 16,-54-1 117-16,-15 8-70 0,-23 0-20 0,-24 0 4 15,-22 0 49-15,-21 0-48 0,-183 0 128 16,146 0-139-16,-6 0 34 16,-8-21-44-16,5 4-5 0,-165-34-49 0,198 23-2 15,12-3 0-15,17-3 0 16,29-5 0-16,36-4 0 0,24-53 0 0,65 39 0 16,32-2 0-16,35-6 0 0,35-4 0 0,193-74 0 15,-133 71-14-15,23 2-3 16,5-5-14-16,6 3 6 0,-3 4 2 0,178-60 46 15,-219 67-15-15,-23 1-34 0,-23-1 33 16,-33 6-24-16,5-49 80 16,-99 51-50-16,-8-3 9 0,-76-6-8 0,-14 5-11 15,-31 2-3-15,-189-42 0 16,124 50 0-16,-18 13 0 0,-12 11 0 16,-11 13 0-16,-219 10 0 0,239 0 0 0,6 27 0 15,28-27 0-15,25 26 0 0,31-26 0 16,-6 0-46-16,102 0 22 0,21-29-36 15,79 0 19-15,4-10 46 0,176-47-16 16,-98 39-6-16,29-7 1 0,13 0-21 16,11 1-18-16,6 2-7 0,198-38-29 0,-213 45 80 15,-23 3 43-15,-25 6-24 0,-25 3 24 16,30-22 1-16,-133 33-19 0,-29 0-10 16,-47 7 9-16,-33 3-5 0,-37 6 13 15,-195 1 5-15,115 4-2 0,-18 26 7 16,-10-5 11-16,-9 3 10 0,-214 28-10 15,245-26-54-15,10 0 4 0,36-4 11 16,26-4 0 0,32-7 21-16,19 1-1 0,80-12-18 0,55 0-39 0,33-25-66 0,33 4-33 15,208-37-220-15,-132 21 213 16,21-9 34-16,9 3 46 0,0-2 21 0,-4 0 31 16,170-36-9-16,-228 46 18 0,-34 12 3 15,-36 3 18-15,-40 9-16 16,-67 11 34-16,-51 0-5 0,-30 29-3 15,-26-7-12-15,-23 5-29 0,-21 7-75 0,-188 41-474 16,172-31-126-16,3 2-358 16,10 1-366-16,6 5-78 0</inkml:trace>
  <inkml:trace contextRef="#ctx0" brushRef="#br0" timeOffset="230685.4573">13135 11464 2354 0,'-45'21'123'0,"22"8"27"15,6-29 104-15,3 24 68 0,1-24 122 16,-4 35 479 0,17-19-489-16,-8 5-69 0,8 2-75 15,0 12 67-15,0 12 3 16,29 100 402-16,3-43-372 0,-12 32-90 0,3 29-95 0,1 35-75 0,19 284-102 15,-30-214-28-15,3 31 0 0,-16 10 0 16,11 0 0-16,-11-9 0 0,0 243 0 16,0-296 0-16,0-26 0 0,-27-34 0 15,27-20 0-15,-15 80 0 0,-6-157-51 16,21-13-101-16,-20-20-109 0,11-20-163 0,9-13-219 16,-13-16-1176-16,-5-10 562 15,11-50-98-15,-2 3 262 0</inkml:trace>
  <inkml:trace contextRef="#ctx0" brushRef="#br0" timeOffset="231081.5774">12672 16368 479 0,'0'0'-30'0,"-2"0"-45"15,1 0-13-15,1 0-31 0,0 0 29 16</inkml:trace>
  <inkml:trace contextRef="#ctx0" brushRef="#br0" timeOffset="231695.9484">13081 15809 1212 0,'-18'-61'29'0,"7"-3"41"16,0-2 81-16,-1-1 61 16,12-47 288-16,0 63-298 0,0 7 8 0,0 9-32 15,29 7 54-15,-12-3 248 0,-17 24-238 16,0 5 105-16,19 2-1 0,-19 19 65 0,12 9 16 16,-3 44 271-16,-9-21-349 0,0 10-12 0,9 19-42 15,-9 19-52-15,0 120 20 16,0-94-232-16,0 11-13 0,0-1 117 0,0 3-93 15,0-17 47-15,0 58 69 0,0-102-74 16,0-25-52-16,0-21-109 0,0-18 19 16,0-43-201-16,22-7 102 0,-22-14-2 15,17-19 15-15,-17-17-69 0,15-15-65 16,-15-137-464-16,0 104 387 0,0-13-31 16,-29-7-23-16,3-3-144 0,-41-142-310 15,31 174 748-15,3 10 205 16,4 22 111-16,4 25 37 0,7 22 7 0,5 22 429 15,13 25-341-15,0 47 53 0,0 0 11 16,26 15 29-16,8 108 482 0,-13-68-534 16,0 16-65-16,0 4-128 0,4 15-44 15,-10 0-100-15,10 118-37 0,-9-133 0 16,-5-12 0-16,-2-18 0 0,2-20 0 16,12 5-218-16,-10-65-209 0,3-12-381 0,-2-33-474 15,-1-11-397-15,-1-14 58 0</inkml:trace>
  <inkml:trace contextRef="#ctx0" brushRef="#br0" timeOffset="232396.1246">13194 11116 989 0,'-34'0'202'15,"18"-6"-22"-15,0 6 73 16,5 0-20-16,-2-2 33 0,-1 1 11 16,-6-1 253-16,15 2-239 0,-1 0 12 0,5 0 46 15,-5 0 10-15,4 0 339 0,2 0-420 16,0 0 2-16,0 0 41 0,29 0 10 16,-4 0-4-16,57 0-23 0,-19-23-265 15,16 23-40-15,16-25 2 16,15 7 17-16,130-23-51 0,-114 21 36 15,0 0-27-15,-5 0 34 0,-6 0-56 0,-16 7-52 16,56-12-321-16,-103 22 131 0,-15-2-48 16,-13 4-54-16,-20 1-217 0,-32 0-890 15,-5 0 549-15,-7 0 98 0,-1 14 232 16</inkml:trace>
  <inkml:trace contextRef="#ctx0" brushRef="#br0" timeOffset="232632.2329">14125 10778 3006 0,'21'-2'133'0,"2"2"204"16,38 0 704-16,-23 0-501 0,2 0-79 15,5 0-107-15,4 27-60 0,1-27-98 16,50 15-49-16,-51 3-91 0,-5-18-8 0,-6 12-21 16,-4-12-16-16,8 7-10 0,-31-7 3 15,-6 0-2-15,-5 0 7 0,0 0-27 16,0 0-29-16,-64 0-96 15,39 0 38-15,-3 0-26 0,-2 0-70 16,0 0-78-16,-22 25-526 0,35-11 200 0,1 10-200 16,6 8-187-16,-1 10-50 15,11 1 249-15</inkml:trace>
  <inkml:trace contextRef="#ctx0" brushRef="#br0" timeOffset="233312.79">18696 14296 1184 0,'25'-17'0'16,"-10"-4"23"-16,2 2 22 0,-9-2 14 15,-5-34 187-15,-24 29-118 0,1-3 24 0,-10 4-31 16,-12-6 46-16,-60-34 95 16,41 35-175-16,-10 3 5 0,-3 1 8 0,-5 4 52 15,-4 0 62-15,-81 17 525 0,75 5-250 16,2 47-9-16,-1 1-39 15,0 16 24-15,-86 109 340 0,24 48-250 16,32 38-234-16,77-119-227 16,-8 410-43-16,80-420-64 15,60 103-22-15,-21-137-17 16,12-17 37-16,20-14-21 0,14-6-6 0,142 12-166 16,-122-65 3-16,280-80-523 15,-282 28 531-15,-7-12 78 0,0-15 57 16,217-156 21-16,-253 149 69 0,-7-15 84 15,24-105-44-15,-89 99-47 0,-19-12-84 16,-27-14 52-16,-24-15 0 0,-116-152-40 16,53 153 25-16,-24 8 4 0,-12 19 52 15,-15 25 51-15,-5 28-5 16,-175 31 38-16,173 56-86 0,14 25-24 0,16 18-127 16,20 18-238-16,-63 105-1858 0,133-91 813 15,24-5 255-15</inkml:trace>
  <inkml:trace contextRef="#ctx0" brushRef="#br0" timeOffset="234348.3163">14169 9820 452 0,'-23'-9'-8'0,"1"4"23"16,-4-2 22-16,3 1 15 0,0-3 82 16,-19-1 301-16,26 8-91 0,-1-1 36 15,9 0 29-15,1-2 40 0,1 4 545 16,5 1-431-16,1-3-43 0,0 3-15 0,20 0 19 15,-20 0-57-15,20 0 496 0,3 24-542 16,-23-24-126-16,25 31-126 0,-11-8-98 16,10 43-71-16,-11-28 0 0,3 5 0 15,-1 13 0-15,2-1 0 0,-6 3 0 16,9 56 0-16,-13-55 0 0,0-2 0 16,-4-10 0-16,1-6 0 0,-4 29-57 15,0-45-124-15,0-4-142 0,0-7-244 16,0-9-187-16,0-1-282 0,0-26-1372 15,0 1 1227-15,0-11 351 0,0-5 296 16</inkml:trace>
  <inkml:trace contextRef="#ctx0" brushRef="#br0" timeOffset="234634.2801">13980 9635 2903 0,'-7'-9'144'15,"3"2"154"-15,-1-2 154 0,1 4 130 0,4-5 124 16,0 8-534-16,0-8-79 0,0 1 56 15,0 0-12-15,29-9 56 0,-2 6-156 16,-9-3-20-16,7 1-3 0,4 1-9 16,8-3 32-16,45-10 138 15,-36 18-54-15,-4 8 29 0,-2 0-9 16,-5 24 35-16,13 32 224 16,-35-22-188-16,-8 7 7 0,-5 2-29 0,0-1 7 0,-34 8-54 15,-17 49-15 1,19-56-128-16,-6 1 0 0,0 1 0 0,-2-8 0 15,-33 34 0-15,37-44 0 0,3-8-66 0,6-1-89 16,1-5-117-16,3-9-158 0,-14-2-831 16,24-2 378-16,9-29-197 0,1 10-186 15,3-2 24-15</inkml:trace>
  <inkml:trace contextRef="#ctx0" brushRef="#br0" timeOffset="235028.8231">14803 10113 3142 0,'6'-24'229'15,"-6"-5"28"-15,0 29 130 0,0-25 5 0,-31 12 11 16,12 13-41-16,-18-17 159 0,11 17-331 16,0 0-25-16,1 0-10 15,0 19 12-15,-19 22 165 16,21-12-205-16,1 4-22 0,8 4-26 0,3 6-6 15,4-2-28-15,7 39-18 0,0-36-35 0,22-10-8 16,-22-3-9-16,41-7-45 16,16 8 3-16,-28-24 8 0,4-7 7 15,-1-1-101-15,0 0-62 0,-4-36-24 0,15-7-256 16,-27 20 330-16,-7-8 44 0,-9 2 47 16,0 0 22-16,-21-19 10 0,21 26 80 15,-27 7 35-15,27 1 47 0,-27 8 51 16,27 6 44-16,-16 0 284 0,16 21-252 0,0-21-61 15,0 34-42-15,0-10-51 0,21 27-16 16,9-27-118-16,-7-3-82 0,3-2-183 16,3-2-194-16,4-4-254 0,39-6-1247 15,-34-7 808-15,3-20 198 0,-3 20 321 16</inkml:trace>
  <inkml:trace contextRef="#ctx0" brushRef="#br0" timeOffset="235287.5392">15256 9949 3902 0,'-19'0'174'0,"19"0"133"16,-17 24 103-16,6-24 83 0,-7 55 243 16,18-30-468-16,0 0-64 0,0 0-62 15,0 7-93-15,25-7 1 0,20 25-19 16,-18-29 12-16,1-3-29 0,-4-2-11 16,2-3-3-16,21 3-63 0,-33-16 52 15,0 0 5-15,-14 0 5 0,0 0 43 16,0 26-38-16,-21-10 5 0,-20-16 2 15,14 24 12-15,-5-10 9 0,1 3-4 16,-31 15-13-16,29-13-21 0,0-2-26 16,3 2-50-16,8-4-65 0,1-3-155 15,-2 2-562-15,14-14 131 0,9 0-130 0,0 0-178 16,32-26-83-16,22-14-269 16</inkml:trace>
  <inkml:trace contextRef="#ctx0" brushRef="#br0" timeOffset="235593.7771">15598 10175 3313 0,'-19'0'190'15,"19"0"128"-15,-29 0 122 0,13 22 89 0,-18 0 257 16,17-22-480-16,-1 32-36 0,8-15-51 16,10 3-37-16,-10 2-63 0,10 23-57 15,19-21-52-15,-19-2-23 16,40 0-21-16,-15-5-29 0,31 7-212 0,-25-17 164 15,-1-4-59-15,0-3 18 0,-3 0-96 16,-3 0 62-16,11-30-47 0,-25 4 277 16,-5 7-97-16,-5 1 11 15,0-1 4-15,-34-23-48 0,10 19 64 0,-5-5-36 16,-7-5-33-16,-2 4-41 0,-7-2 27 16,-45-15-22-16,48 29 160 0,6 5-73 15,5 6-22-15,14 6-80 16,6 20-613-16,11-20 160 0,22 29-222 0,1-12-3 15,9 0 126-15</inkml:trace>
  <inkml:trace contextRef="#ctx0" brushRef="#br0" timeOffset="236009.867">16226 10384 4350 0,'0'0'114'0,"18"0"78"0,-18 0 120 15,16 0 100-15,-2 0 480 0,-14 0-554 16,18-16-97-16,-18 16-125 0,13-25-62 16,-7 6-27-16,4-23 1 0,-4 13-37 15,-2-5-14-15,-1-3 12 0,-1-4-6 16,-2-50-51-16,0 38-6 0,0-4-37 15,-30-7-14-15,30-6-17 0,-37 0 10 16,4-59-12-16,33 69 130 0,-16 11-2 16,16 9 61-16,0 13 23 0,26 10 201 15,-7 17-138-15,1 0 3 0,3 40-33 16,-4-9-12-16,6 7-8 0,34 56 153 16,-36-42-82-16,3 5 11 0,-1 3-26 15,-1 1-4-15,20 57-26 0,-25-55-99 16,-4-9-14-16,4 4-15 0,-1-8-30 0,-3-6-35 15,15 22-278-15,-19-40 93 0,1-12-174 16,-3-2-147-16,-2-11-264 0,1-1-1315 16,-8-22 981-16,0 2 259 0,0-3 329 15</inkml:trace>
  <inkml:trace contextRef="#ctx0" brushRef="#br0" timeOffset="236188.7592">16364 9968 3499 0,'0'21'210'0,"36"0"157"0,-15 0 153 0,5 0 1 16,40 11 217-16,-30-13-581 0,5-7-23 16,6-12-211-16,1 7-153 0,-1-7-287 15,45-21-1331-15,-50 21 572 0,-2-40 241 16,-7 19 375-16</inkml:trace>
  <inkml:trace contextRef="#ctx0" brushRef="#br0" timeOffset="236365.6577">17060 9496 4822 0,'0'53'294'0,"0"-29"106"0,0 4 175 15,0 3 117-15,18 5-91 0,-18 3-159 16,21 47-77-16,3-39-365 0,-13 3 0 16,-11 8 0-16,21-4 0 0,-7 63 0 15,-14-55 0-15,9-12 0 0,-3-6-77 16,3-9-140-16,-1-17-192 0,16-3-1123 15,-7-15 413-15,-1-23-195 0,3 2 51 16,0-9 103-16</inkml:trace>
  <inkml:trace contextRef="#ctx0" brushRef="#br0" timeOffset="236565.584">17529 9254 5052 0,'3'0'83'0,"-3"0"587"0,0 36-107 0,0-7 19 15,0 0-77-15,0 6-111 0,0 62-52 16,0-41-342-16,0 5 0 0,0 5 0 16,0-9 0-16,18 17 0 0,-18 68 0 15,21-77 0-15,-21 1 0 0,24-7 0 16,-6-9 0-16,14 33-247 0,-15-59-102 0,0-5-264 16,4-6-177-16,-5-8-300 15,-4-2-154-15,11-3-1258 16,-15-33 1718-16</inkml:trace>
  <inkml:trace contextRef="#ctx0" brushRef="#br0" timeOffset="236725.2774">17477 9814 4968 0,'0'0'82'16,"37"18"107"-16,16 14 632 0,-25-18-344 15,5 3-67-15,-1 2-152 0,2-5-116 0,-8 6-179 16,25 0-628-16,-28-11 10 15,0-9-368-15,-8 8-296 0,0-8-104 16</inkml:trace>
  <inkml:trace contextRef="#ctx0" brushRef="#br0" timeOffset="237017.6986">18084 9951 4775 0,'-17'0'399'0,"17"0"53"0,-15 0 116 15,15 13-55-15,-16-7-30 0,16 2-159 16,-13 15 118-16,2-5-321 0,11-2-43 16,-5 5-43-16,5-1-36 0,0 19-63 15,0-19-14-15,26-3-43 0,-26 3-40 16,30-10-23-16,-11 1 2 16,22-11-195-16,-20 0 207 0,-1-29-29 0,0 9 36 15,-3-5-22-15,4-27-25 0,-21 28 192 16,0 3 14-16,0-7 1 0,0 4 24 15,-31 2 28-15,-17-11 198 0,18 25-133 16,-3 8-40-16,1 0-59 0,-2 0-112 16,-24 40-746-16,38-23-156 0,3 0-476 15,7-1 145-15,10 1 198 0</inkml:trace>
  <inkml:trace contextRef="#ctx0" brushRef="#br0" timeOffset="246075.6252">22166 1243 2137 0,'0'-8'266'0,"0"-8"-12"0,0 16 122 0,0-15 5 16,0 15 168-16,-16 0 285 0,16 0-526 16,0 0-109-16,0 0 72 0,0-21 46 15,0 21 28-15,0 0 228 0,22-23-295 16,-22 23-12-16,0 0-18 0,0 0 35 15,17-12-16-15,-17 12-228 16,9 0-39-16,1 22 0 0,-10 2 0 16,0-6 0-16,0 8 0 0,0 5 0 15,6 46 0-15,-3-40 0 0,2 4 0 16,2-5 0-16,7 5 0 0,19 35 0 16,-16-50 0-16,7-2 0 0,2-4 0 0,1-14-4 15,2-3-40-15,25-3-181 0,-26-22 62 16,2 22 7-16,31-70-136 15,-44 45 253-15,-5-1 18 16,-2 2 15-16,0-14 34 0,-9 25-10 16,-1 5 11-16,0 8 31 0,0 0-1 15,-26 33 100-15,26-14-153 0,-14-19 36 0,14 41-16 16,0-14-25-16,-17 7 115 0,17 9-86 16,0-43-4-16,26 20-76 0,-26-20 38 15,40 9 2-15,10-35 9 0,-22 26-57 16,5-32-16-16,-2 5-59 0,-11-2 56 0,8-4 6 15,11-37-21-15,-20 33 70 16,-8 0 11-16,-6 2 5 0,-1-1 3 16,4-15 27-16,-8 31-26 0,0 0 21 0,-24 6-21 15,24 2 54-15,-27 5-30 0,11-15 3 16,-11 20-28-16,10 0 37 0,1 2-4 16,2 0-88-16,-5 20-311 0,19-20-92 15,-7 24-239-15,7-24-354 16,0 0-445-16,0 0 107 0</inkml:trace>
  <inkml:trace contextRef="#ctx0" brushRef="#br0" timeOffset="246401.0059">23305 1155 1802 0,'17'0'128'0,"-17"0"128"0,14 0 161 16,-14 0 873-16,8 0-671 0,-8 0-66 15,6 18-57-15,-6-18 9 0,13 16 381 16,-4-16-622-16,3 0-116 0,6 0-73 15,6 0-136-15,2 0 65 0,36 0-157 16,-29 0 61-16,2 0-262 16,-1-21-94-16,-6 21-227 0,8-20-1133 15,-24 20 632-15,-6 0 202 0,-4 0 190 0,-2 0 179 16</inkml:trace>
  <inkml:trace contextRef="#ctx0" brushRef="#br0" timeOffset="246555.3922">23224 1414 3235 0,'54'5'386'16,"-28"-3"45"-16,6-2 80 0,12 0-216 15,0 0-18-15,2 0-159 0,54-19-36 16,-51 19-268-16,-3 0-362 0,-9 0-428 16,-3-14-279-16</inkml:trace>
  <inkml:trace contextRef="#ctx0" brushRef="#br0" timeOffset="246985.2855">25221 585 3310 0,'0'-4'797'0,"0"3"-197"15,-17 1 594-15,17 0-147 16,0 26-604-16,0-26-181 0,0 72 158 16,0-47-326-16,0 6-78 0,0-13-16 15,0 52 0-15,16-50 8 0,-16 1-171 16,0 13-91-16,13-3-122 0,-13 27-798 15,13-43 365-15,-13-3-268 0,12 9-278 0,-6-16 49 16,-6-5 321-16</inkml:trace>
  <inkml:trace contextRef="#ctx0" brushRef="#br0" timeOffset="247470.0312">24626 1301 2657 0,'-19'0'306'0,"8"0"63"15,4 22 194-15,0-22 26 16,7 14 20-16,0-14-31 0,29 14 271 16,-3-2-554-16,11-12-127 0,12 10-147 15,20-10 78-15,113 0 96 0,-66 0 52 0,15 0-92 16,17 0-31-16,9 0 0 0,4-24-81 16,145 24-69-16,-173 0-119 0,-21 0-43 15,-22 0-79-15,-20 0-21 0,-1-22-503 16,-64 22 296-16,-5 0-201 0,-38 0-203 0,2 0-191 15,-9 0-146-15</inkml:trace>
  <inkml:trace contextRef="#ctx0" brushRef="#br0" timeOffset="247841.0462">24944 2022 2034 0,'0'0'59'15,"11"0"92"-15,-11 0 113 0,0-19 164 16,11 19 122-16,-11 0 537 0,0-15-644 15,0 15-78-15,0 0 10 0,0 0 80 16,0 0 441-16,0 0-523 0,0 24-56 0,0-8-119 16,0 2-58-16,0 4-84 15,0 21-56-15,0-10 0 0,0 2 0 16,0 8 0-16,0-5 0 0,0 45 0 0,0-35 0 16,0 0 0-16,0-10-4 0,-17-5-126 15,17-11-112-15,0 17-690 0,0-29 272 16,0-10-243-16,0 0-232 0,25 0-232 15,-9-42-793-15</inkml:trace>
  <inkml:trace contextRef="#ctx0" brushRef="#br0" timeOffset="248251.7204">24864 1792 4857 0,'-6'-4'79'15,"0"-1"133"-15,2 5 180 0,-4 0 90 16,8 0 11-16,-3 0 410 0,3 0-576 15,0 0-67-15,0 0-100 0,33 0-160 16,11 0 26-16,-16-18-26 0,6 18 0 16,3 0 0-16,4-14 0 0,4 14-8 15,25 0-107-15,-35 0 37 0,-4 26-1 16,-6-26-55-16,-8 32 88 0,0 10-17 0,-13-19 147 16,-4 2-74-16,-23 3 0 15,0 0 0-15,-6-5 17 0,-38 31 90 16,31-18-147-16,-2-16 57 0,3 3-5 0,0 1-4 15,-20 13 125-15,32-21-137 16,3-3-7-16,6-13-27 0,3 0 11 0,6 0 24 16,5 0-53-16,0 0 43 0,28 0-20 15,-8 0 15-15,3 0-1 0,35 0 16 16,-24 0 3-16,-3 0 14 16,3 19 16-16,-3-19 9 0,-3 19-7 0,22 19-10 15,-31-15-29-15,-3 0-3 0,-3 2 0 16,-4 2 0-16,2 27 0 0,-4-28 0 15,0-8 0-15,-2-2-142 0,2 1-140 0,3-6-363 16,16-6-1535-16,-10-5 654 0,1-36 123 16,3 36 347-16</inkml:trace>
  <inkml:trace contextRef="#ctx0" brushRef="#br0" timeOffset="248561.556">26157 1837 5181 0,'0'0'91'16,"-22"-20"223"-16,22 20 87 0,-27-20 174 16,-1 5 317-16,13 15-542 0,-3-25-171 15,0 25-15-15,0-23-120 0,0 14-44 16,-16-23 0-16,12 24 0 0,6 8 0 16,-2 0 0-16,1 0 0 0,-15 23 0 15,14 13 0-15,1 6 0 16,0-14 0-16,-3 6 0 0,2 4 0 0,-23 49 0 15,20-38 0-15,2 4 0 0,0 0 0 16,6 0 0-16,1 42 0 0,12-54 0 16,0-3 0-16,33-7 0 0,-6-7 0 15,9 3 0-15,44-14 0 0,-34-13-66 0,0 0-192 16,0-21-273-16,-4 21-279 0,29-69-1684 16,-40 47 985-16,-9-3 271 0,-2 1 461 15</inkml:trace>
  <inkml:trace contextRef="#ctx0" brushRef="#br0" timeOffset="249161.5178">25093 1031 1637 0,'-15'0'220'0,"3"0"-16"15,2 0 113-15,1 0 44 16,-2 0 56-16,-1 22 59 0,-7-22 279 0,9 27-470 16,6-27-29-16,1 13-68 0,1-13-18 15,2 13 71-15,0-13-103 0,33 0-38 16,-9 0-21-16,2 0-15 0,6 0 9 15,46 0-25-15,-34 0 41 16,0 0-28-16,-3 0-59 0,-10 0 179 0,21 0-262 16,-38 0 99-16,-4 0-271 0,-10 0-23 15,0 0-178-15,-23 0-404 16,-18 0-1410-16,17 0 1192 0,-3 0 366 0</inkml:trace>
  <inkml:trace contextRef="#ctx0" brushRef="#br0" timeOffset="249476.9592">25195 485 2015 0,'0'0'125'0,"0"0"130"0,0-3 152 16,0 2 204-16,0-1 563 0,0 2-700 16,-24 0-110-16,4 0 300 15,-7 0-286-15,10 27-335 0,-19-2-251 16,-1 9-271-16,20-18 76 15,7 2-543-15,0 15-1705 0,8-18 1568 16</inkml:trace>
  <inkml:trace contextRef="#ctx0" brushRef="#br0" timeOffset="250830.9114">28005 781 1281 0,'0'0'110'0,"17"-13"247"15,-17 4-63-15,0 9-14 16,0-7 263-16,0 7 89 0,0 0 139 16,-20 0-461-16,20 0-25 0,0 0-25 15,0 0 198-15,0 0-218 0,0 0 1 16,0 0 192-16,0 0 86 0,0 0-283 15,0 0 7-15,0 46 155 0,0 16-129 16,0 18-238-16,16-39-31 16,-16-1 0-16,0 2 0 0,0 1 0 15,0-4 0-15,0 29 0 0,22-39 0 16,-22 4 0-16,34-14 0 0,-9-8 0 16,34-8-125-16,-30-3 15 0,4-27-29 15,-3 7 10-15,-3-14 12 16,-1 3 16-16,11-39 2 0,-25 37 41 0,-5 3 26 15,-7 3 22-15,5 4-38 0,-5-9 39 0,0 27 24 16,0 5 21-16,-20 0 53 16,20 0-1-16,0 29 18 0,-17 13 100 15,17-16-105-15,0-1-9 0,0 3-9 0,0 1-19 16,0 22-27-16,25-30-62 16,-25-5 23-16,35 0 20 0,-15-4-10 0,5-6 8 15,33-6-173-15,-27 0 35 0,-1-38-7 16,2 20 18-16,-6-6 9 0,24-42-15 15,-32 32 69-15,-6-3 11 0,-3 4 3 16,-9-6 13-16,0-47 28 16,-19 32 17-16,0 25-22 0,-4-13-28 15,8 27-3-15,15 15 36 16,-18 0 1-16,9 0 87 0,-3 0-163 0,12 36-138 16,0-13-317-16,0-6-115 0,0 8-1474 15,31-25 810-15,-31 20 131 0,34 0 409 16</inkml:trace>
  <inkml:trace contextRef="#ctx0" brushRef="#br0" timeOffset="251026.4245">29027 908 5217 0,'-16'18'501'16,"16"-18"-163"-16,0 0 62 0,0 0-247 15,0 0-7-15,67-25-13 0,-32 1-131 16,4 24-44-16,5-17-120 0,-1 17-237 16,-1 0-80-16,33-16-1178 0,-43 16 669 15,-1 0-173-15,-9 0 274 0,-8 0 220 16</inkml:trace>
  <inkml:trace contextRef="#ctx0" brushRef="#br0" timeOffset="251173.3138">29039 1185 3024 0,'25'0'118'0,"-25"0"158"0,37 0 85 15,-13 0 78-15,47 0 76 0,-35-19-447 16,7 19-166-16,1 0-227 0,0 0-257 16,1 0-398-16,35-31-1004 0</inkml:trace>
  <inkml:trace contextRef="#ctx0" brushRef="#br0" timeOffset="251671.9821">29880 805 4447 0,'-16'0'390'15,"4"0"13"-15,12 0 82 0,-8 0-85 16,8 0-5-16,-6 0 30 0,6 0-316 0,0 0-43 15,0 0-92-15,0 0 83 16,0 0 60-16,0 0-26 0,0 0-125 16,0 0 45-16,15-15-101 0,-15 15 122 15,0 0-62-15,17 0-22 0,3 0-63 16,-9-22 1-16,0 22 20 0,3 0-55 16,17-17 48-16,-16 17 78 0,3-16 56 15,-5 16-31-15,12 0-8 0,-17 0-39 16,-1 0-62-16,-3 33 121 0,-1-17-52 15,-3 20 276-15,0-14-183 0,0 1 75 0,-24 4-74 16,24-8-53-16,-45 39 144 0,25-26-58 16,-3-6-30-16,-1 1-5 0,2 1-12 15,-2-5 53-15,-17 25-42 0,23-33-41 16,6-10-56-16,3 5 26 0,4-8 2 0,0-2-68 16,5 0 18-16,0-25-8 15,0 25-7-15,29-20 21 0,-29 3 23 16,42-5-7-16,-21 22 38 0,-2-19 8 0,-2 19 26 15,1 0-16-15,14 0 137 0,-18 0-74 16,-2 21-36-16,-2-21 27 16,-1 31-37-16,1-31-32 0,7 32-115 15,-9-4-27-15,2-13-142 0,1-15-160 0,2 14-177 16,18-3-1291-16,-14-11 719 16,2 0 47-16,2 0 390 0</inkml:trace>
  <inkml:trace contextRef="#ctx0" brushRef="#br0" timeOffset="251908.296">30393 706 3708 0,'3'-2'309'0,"3"1"128"16,-1-8 39-16,-3 9 719 0,0 0-605 16,-1 28 70-16,-1-28-267 0,2 30-104 15,6 11-155-15,-4-15-134 0,0 3 0 16,3 0 0-16,-1 4 0 0,3 36 0 15,-6-35 0-15,-1 0 0 0,4-3 0 16,0-3-26-16,-2-3-136 0,4 11-395 16,-1-26-30-16,2-6-130 0,0-2-314 15,-3-2-125-15,10-27-1249 0,-7 2 1582 0,1 6 294 16</inkml:trace>
  <inkml:trace contextRef="#ctx0" brushRef="#br0" timeOffset="252112.579">30650 669 3847 0,'0'19'490'0,"0"-19"-208"0,0 30 239 16,0 11 692-16,0-15-441 15,0 4-208-15,0-1-276 0,0 5-107 0,0 2-148 16,0 20-33-16,0-18 0 0,0-2 0 16,0-7 0-16,23 3 0 0,1 17-133 15,-24-14-100-15,18-19-150 0,-18-7-255 16,11-3-113-16,-1-5-298 0,-10-1-1162 15,0-20 1113-15,0 20 333 0,0-38 218 16</inkml:trace>
  <inkml:trace contextRef="#ctx0" brushRef="#br0" timeOffset="252282.3545">30304 619 4152 0,'0'-2'330'0,"23"2"47"0,-23 0 174 0,36 21-38 15,10-4 695-15,-12-17-749 0,1 20-89 16,8-20-215-16,59 11-79 0,-49 1-76 16,0-12 0-16,2 8-118 0,38 1-477 15,-56-9-257-15,-5 3-27 0,-9 1-344 16,11-4-1570-16,-23 0 1742 0</inkml:trace>
  <inkml:trace contextRef="#ctx0" brushRef="#br0" timeOffset="252626.5609">31562 632 4032 0,'6'-20'305'0,"-1"-4"275"16,-5 13-199-16,0-3-222 0,0-1 196 16,-30-11 209-16,30 14-316 0,-31 0-111 15,10 4 62-15,-23-5 63 0,20 9-198 16,3 4-28-16,-2 0-11 0,-18 0 46 15,26 25-47-15,0-25 0 0,-6 58 42 16,10-5-25-16,11 9 12 16,0-27-23-16,0 1-8 0,0 6 4 15,21 1 10-15,-21 56 137 0,21-49-57 16,-21 1-26-16,0 10-18 0,17-8-72 16,-17 44 0-16,0-55 0 0,0 1 0 15,0-5 0-15,11-10-15 0,-11 0-14 0,0 22-218 16,0-30 60-16,0-5-102 15,0-4-62-15,0-5-176 0,0 5-939 0,0-11 434 16,0-20-181-16,0 20 19 16,0-34 278-16</inkml:trace>
  <inkml:trace contextRef="#ctx0" brushRef="#br0" timeOffset="252785.5249">31343 1009 4743 0,'-17'22'81'0,"17"-22"107"0,0 17 194 16,0-17 102-16,27 23-1 0,27-2 161 16,-14-7-527-16,4-14-102 0,11 20-170 15,6-20-379-15,58 14-2294 0,-68-14 1200 16,-7 0 358-16</inkml:trace>
  <inkml:trace contextRef="#ctx0" brushRef="#br0" timeOffset="254357.0331">30689 2953 1419 0,'-6'0'87'0,"1"20"63"15,-5-20 85-15,2 23 86 0,-6 7 321 16,4-15-230-16,3 2 71 16,-5 2 8-16,4 0-8 0,0 5 297 15,7-14-383-15,-2-5 26 0,2 2 4 0,1-7 37 16,0 5-56-16,0-5 87 0,0 0-421 15,0 0-74-15,0-29 0 0,23 7 0 16,7-34 0-16,-9 17 0 0,3-6 0 16,4-8 0-16,3-12 0 0,1-2 0 15,41-85 0-15,-34 72 0 0,-1 4 0 16,-4 2 0-16,0-3 0 0,16-34 0 0,-32 73 0 16,-5 10 0-16,-5 3 0 15,-7 9-10-15,-1 6-97 0,0 10-377 0,-32 0 55 16,32 18-110-16,-36-18-44 0,14 24-218 15,-22 13-1083-15,22-16 676 0,1-4 235 16,-1 4 319-16</inkml:trace>
  <inkml:trace contextRef="#ctx0" brushRef="#br0" timeOffset="254694.9992">30846 2218 4470 0,'0'17'149'0,"0"-17"504"15,0 0-113-15,0 0-61 0,0 0-38 0,0 0-73 16,0 0-143-16,0 0-28 0,19-23-181 16,-19 23-12-16,29-33-12 0,-11 12 7 15,28-25-30-15,-22 23 11 0,-3 1-18 16,1-1-18-16,-3 6 7 0,-3-1-16 16,12-10-23-16,-21 20 63 0,1-1 17 0,-4 4 2 15,-3 5 44-15,-1-3-39 0,0 3 9 16,-20 21 22-16,20-21-9 15,-22 37-2-15,22-10 10 0,-22 34 43 16,3-25 13-16,19 3 34 0,-14 6 50 0,14-3 11 16,-9 38 69-16,9-44-223 15,0 4-26-15,0-9 0 0,0-5 0 16,0-5 0-16,0 7 0 0,0-19-125 0,17-7-160 16,-17-2-213-16,0 0-291 0,0-22-1538 15,-28-8 825-15,28 12 243 0,-29 3 471 16</inkml:trace>
  <inkml:trace contextRef="#ctx0" brushRef="#br0" timeOffset="256146.9443">24697 1556 1390 0,'0'-12'-111'0,"0"3"24"16,-23-5 158-16,2 6 65 0,21 4 8 0,-27-8-66 16,11 7 44-16,2 5 80 15,-29 22 243-15,17-4-233 0,-3 6-12 16,-2 13 19-16,-1 9 37 0,-44 75 309 0,41-51-321 16,-1 19-35-16,1 9-61 15,6 14-44-15,5 10-58 0,-5 140-45 0,26-123-11 16,3 0-27-16,26-5-21 15,6-9-2-15,12-15-66 0,72 60-228 16,-43-104 59-16,5-24-45 0,9-18-9 16,3-20-98-16,0-4 13 0,85-81-524 0,-88 30 622 15,-5-17 38-15,1-10 114 16,-4-5 35-16</inkml:trace>
  <inkml:trace contextRef="#ctx0" brushRef="#br0" timeOffset="256305.0222">25570 2706 1172 0,'41'-118'-34'0,"-17"-4"50"0,-16-5 33 15,-54-127 211-15,-5 122-131 0,-21 5-11 16,-16 7 51-16,-13 21 51 0,-12 20 53 0,-115-27 339 15,106 81-312-15,7 25 12 0,6 30-8 16,7 15-46-16,-76 84 5 0,106-50-324 16,13 12-179-16,21 5-268 0,21 0-490 15,17-4-45-15</inkml:trace>
  <inkml:trace contextRef="#ctx0" brushRef="#br0" timeOffset="256892.4221">25744 1410 1079 0,'-11'-15'52'0,"11"5"27"0,-14 4 20 0,9 5-1 15,-12 0 81-15,3 1-66 16,-1 37 20-16,-6-13 23 0,-4 5 7 16,-2 10 12-16,-27 68 269 0,25-35-208 15,0 15 17-15,3 10-24 0,1 14-18 16,-2 15-80-16,-13 145-55 0,26-130-67 15,11 1-1-15,3-9-18 0,0-13 9 0,83 77 47 16,-29-127-81-16,8-16 31 16,9-16-77-16,5-18-14 0,5-15 28 0,78-35-338 15,-79-6 249-15,0-11 10 0,-1-12 79 16,-2-11 31-16,-2-8 57 0,59-106-90 16,-79 78 31-16,-9-10-35 0,-15-3 75 0,-18-6 9 15,-37-142 77-15,-19 141-18 16,-16 6 63-16,-17 16 35 0,-18 21 57 0,-10 20 12 15,-129 15 339-15,107 48-342 0,6 46 6 16,2 7-195-16,9 13-40 16,13 13-123-16,-46 96-807 0,100-76-35 15,18 0-110-15,24-9 237 0</inkml:trace>
  <inkml:trace contextRef="#ctx0" brushRef="#br0" timeOffset="258242.805">30811 2072 1170 0,'0'0'106'0,"-18"0"52"0,18 13 76 16,0-13 412-16,0 0-296 0,0 0 138 15,0 0 54-15,0 0 91 0,0 0-45 16,0 0 24-16,0 0-449 0,0 0-18 16,0 0-5-16,21-21-19 0,-2-4-51 15,-7 12-58-15,5-6-9 0,2-3-29 16,5-2 20-16,4-3 6 0,34-40-12 16,-30 33 10-16,3-2-15 0,-1-4 12 15,-2 2 1-15,23-26-162 16,-34 39 152-16,-5 4 16 0,-3 6 174 0,-3 0-182 15,-7 12-14-15,-1 3 60 0,-2 0-16 0,0 27 28 16,0-9-98 0,0-18 51-16,-21 75 93 0,21-41 93 0,0-4-76 0,0 9 9 15,0 4 4-15,0-6-51 0,0 43 77 16,23-47-86-16,-23 1-11 0,30-6-13 16,-30-2 0-16,28 20 10 0,-1-31-33 15,-27-1-8-15,13-5 4 0,-13-1 27 16,0-6 26-16,0-1 52 0,0-1-88 15,0 0-28-15,0-25-12 0,-22 25 8 16,-19-43 34-16,14 24-39 0,-6 1-19 0,-8 1-22 16,-1 2 81-16,-5 4 75 15,-44-4 185-15,47 15-190 0,4 0-69 0,4 0-38 16,7 22 0-16,-6 4 0 16,28-26 0-16,7 28 0 0,0-14 0 0,24-14 0 15,0 24 0-15,44-7 0 16,-25-17 0-16,3 9 0 0,4-9-90 15,-1 0-126-15,31 0-622 0,-51 0 197 16,-7 0-85-16,-8 0-288 0,-7 0-153 0,-7 0-150 16</inkml:trace>
  <inkml:trace contextRef="#ctx0" brushRef="#br0" timeOffset="258570.9615">31107 1937 1716 0,'-8'0'44'0,"1"0"232"16,6 0-54-16,1-15 53 15,0 15 40-15,0 0 76 0,0 0 67 0,0-12 320 16,0 12-468-16,0 0-62 0,0 0 14 15,0 0 180-15,17 0 422 16,-17 32-376-16,0-11-66 0,0 14-104 0,-21 16-64 16,0 12-146-16,-43 101-108 0,16-63 0 15,-130 260 0-15,109-232 0 16,-1-2-131-16,1-4-127 0,4-6-241 16,-34 79-1001-16,62-119 370 0,4-9-247 15,14-22 48-15,8-8 193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1T14:05:30.1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12460 3326 714 0,'0'-3'80'0,"0"1"81"0,0-1 64 15,0-1 78-15,0 2 220 0,0-1-296 16,0 3-36-16,0 0-29 0,0-2-2 15,0 0 114-15,0 1-140 0,0 0 15 16,0-1 16-16,0 0 25 0,0-1 51 16,0-1 292-16,0 1-266 0,0 0-55 15,0 1-41-15,0-2 16 0,0 4-32 16,10-2 170-16,-10 1-176 0,0-1-7 0,0 2-30 16,0 0-23-16,0 0 12 0,0 20-61 15,0-20 2-15,0 25 0 16,0-7-1-16,0 2-8 0,0 24 26 0,0-19-44 15,0-2-3-15,23 0-10 0,-23-1-5 16,19 20 2-16,2-24-8 0,-21 0-24 16,17-2-53-16,-17 0-98 0,14-3-122 15,-3 7-565-15,-11-15 184 0,5 1-111 16,-5-5-231-16,0-1-34 0,0 0-262 16</inkml:trace>
  <inkml:trace contextRef="#ctx0" brushRef="#br0" timeOffset="486.7766">12391 3380 1394 0,'-15'0'178'0,"15"0"-17"0,0 9 44 16,0-9-34-16,-14 0 2 0,14 7-13 15,0-1 132-15,-6-4-138 0,6 2 17 16,0-2 15-16,0 1 46 0,0 3 231 0,0-2-206 16,0 0-22-16,26-1-9 15,-26 0-39-15,29 1-52 0,14 1 24 0,-18-1-111 16,4-1-4-16,1 0-5 15,3-1 14-15,25 3 21 0,-31-5-39 0,-4 0-18 16,-1 3 3-16,-6-3-6 0,-3 0-8 16,3 1-8-16,-11 4-103 15,-5 3-240-15,-25-4-163 16,25 3-240-16,-36-1-332 0,-9 8-896 16</inkml:trace>
  <inkml:trace contextRef="#ctx0" brushRef="#br0" timeOffset="1569.3427">12564 6268 2519 0,'0'10'159'15,"0"-10"-11"-15,0 0 68 0,0 0-4 16,0 0 751-16,0 7-619 15,0-7-79-15,0 0-65 0,0 5 101 16,0-5-178-16,0 0-2 0,0 0-16 16,0 0 20-16,25 0 118 0,-25 0-111 15,27 0 12-15,-12 0 2 0,6 0 2 16,2-15-25-16,26 15 33 0,-2-9-95 16,-9 9-55-16,-25 0-8 0,-1 0-1 15,-5 0-13-15,-3 0-33 16,-2 0-179-16,-2 0-33 0,0 17-128 0,0-17-158 15,-29 0-329-15,2 21-1384 0,27-6 1160 16,-32-15 378-16</inkml:trace>
  <inkml:trace contextRef="#ctx0" brushRef="#br0" timeOffset="4426.3678">12479 4517 2043 0,'0'0'51'0,"0"0"166"15,0-6-59-15,0 6 47 0,0 0 85 16,-13 0 93-16,13 0 466 0,-14 0-275 15,14 0-285-15,0 0-186 16,0 15-1-16,-7-15 16 0,7 0 51 16,0 15 40-16,0 5 275 0,0-5-273 15,0 2-35-15,0 7-27 0,0 2-5 16,18 36 71-16,-18-26-158 0,16 1-31 0,-16 2-11 16,0-1-13-16,16-3-5 0,-16 26-60 15,7-33-28-15,-7-5-81 0,0-5-136 16,4-4-143-16,-2 1-723 0,-2-12 374 15,0-2-46-15,0-1-230 0,0 0 88 16,0-24 306-16</inkml:trace>
  <inkml:trace contextRef="#ctx0" brushRef="#br0" timeOffset="4947.5886">12409 4536 3798 0,'0'-3'75'0,"0"-1"23"0,0 0 33 15,0 0 70-15,0 0 233 0,0 2-198 16,0-2-22-16,0 2-45 0,0-2-47 16,0-2-37-16,0-6-43 0,0 3-48 15,0 0 1-15,25-2-4 0,-25-1-1 16,20-10-1-16,7 12 1 0,-11 1 0 15,-3 0 0-15,5 1-1 0,-2 4 5 0,13-1-15 16,-13 5 11-16,-5 0-10 0,3 0 5 16,-5 0 6-16,6 28-4 0,-9-5 14 15,0-8-4-15,-4 1 5 0,-2 1-5 16,0 4 1-16,0 18 2 0,0-16 4 16,0 2-5-16,-22-1-4 0,22-1 5 15,-14 25-3-15,-4-29 10 0,18 1 6 16,-18-4 0-16,18-1 8 0,-11 0-14 15,11-1-33-15,-7-10-11 0,7 0-8 16,0 0-11-16,0-3-5 0,0-1-61 16,0 0 80-16,0 0-26 0,0 0 26 15,0 0-1-15,21 0 16 0,-4 0 48 0,-17 0 6 16,21 0-15-16,-8 0 19 0,-2 0 16 16,12 23 58-16,-12-23-66 0,-4 27 10 15,-1-10-4-15,1 2-6 0,-3 1-9 16,8 20-11-16,-8-20-20 0,-1 0-1 15,3-3-17-15,-1-1-28 0,8 4-242 16,-11-14-93-16,1-2-207 0,-1-2-162 16,0-2-213-16,-2 0 23 0,6-20-257 15</inkml:trace>
  <inkml:trace contextRef="#ctx0" brushRef="#br0" timeOffset="5307.3746">12908 4750 4477 0,'0'0'61'0,"0"0"28"16,0 0 127-16,0 0-128 0,0 0 8 16,-17 0 28-16,17 20 4 0,0-2 60 15,-12 27-106 1,3-10-74-16,9-18-2 0,0-1 1 15,-5 0 5-15,5 9-5 0,0-13 2 0,0-4-5 16,0 1 11-16,0-4 7 0,0 1-6 16,0 0 21-16,0-6-27 0,0 3-4 15,0-3-4-15,23 0 3 0,-5 0-15 16,-18 0 4-16,27 0-4 16,21 0-7-16,-33 0 1 0,1 0-21 15,-3 0-52-15,14 0-227 0,-18 0-53 16,-3 17-225-16,-1-17-217 0,-5 17-306 15,0-17 106-15</inkml:trace>
  <inkml:trace contextRef="#ctx0" brushRef="#br0" timeOffset="12808.0078">14288 6590 486 0,'0'0'14'15,"0"0"10"-15,0 2-5 0,0 1 38 16,0-3-43-16,0 3 17 0,0-1 0 0,0 1 27 15,0-2 12-15,0 2 89 16,0-3-100-16,0 2-7 0,0-2-27 0,0 0 0 16,0 0-5-16,0 0 14 0,0 0-15 15,0 0 9-15,0 0 1 0,0 0 8 16,0 0 48-16,0 0-48 0,0 0-4 16,0 0-24-16,0 0-5 0,0 0-20 15,0 0-33-15,0 0 36 0,0-14 1 16,0 14 24-16,0 0 33 0,0 0 6 15,0 0 110-15,0 0-93 0,0 0-2 16,0 0 7-16,0 0-5 0,0 0 81 16,0 0-83-16,0 0-4 0,0 0 2 0,0 0 5 15,-21 0-3-15,21 0 65 16,0 0-72-16,0 0-4 0,0 0-13 16,0 0-11-16,0 12-5 0,0-12-17 0,0 0-4 15,0 0 2-15,0 4 0 0,0-4 1 16,0 5 16-16,13-5-10 0,-13 2 2 15,0-1 3-15,0 0 2 0,0 4 57 16,0 2 23-16,0-1 3 16,0-3-48-16,0 2-2 0,0-1 4 15,0 0-2-15,0 2-4 0,0 5 27 16,0-3-54-16,0-1-4 0,0 1-9 0,0 0 0 16,0 1-5-16,0 8-3 0,0-10-6 15,0 3 2-15,0-2 1 0,-13 2 0 16,13 11 2-16,0-12-2 0,0 1 0 15,0 2-1-15,0-2 6 0,0 1-2 16,0 11-1-16,0-11-4 0,0-1-1 16,0 3 0-16,0-2-2 0,0 2 1 15,0 14 6-15,0-14 2 0,0 4-8 16,0-3-2-16,0 1 4 0,0 15 7 16,0-17-3-16,0 2-3 0,0-1 3 15,17-2-6-15,-17 2 0 0,0 8 2 0,0-10 4 16,0-4 2-16,0 2-3 15,0-3 1-15,0 0-2 0,0 9-1 0,0-8 3 16,0 1 7-16,0 2 18 0,0-4 0 16,0 12 49-16,0-6-43 0,0-2-8 15,0-1-6-15,0 2-1 0,0 11 7 16,17-1-7-16,-17-12-12 16,9 9-1-16,-9-10-5 0,0 0-2 15,0-2 0-15,0 2-4 0,0 7 4 16,0-9-4-16,0 0 5 0,0 2-3 15,0-3 2-15,0 4 4 0,0 6 3 16,0-7-6-16,0-1 8 0,0 0-10 0,0 1 5 16,0 6-3-16,0-7-5 15,0 1 3-15,0-3-3 0,0 4-2 0,0-1 4 16,0 9-28-16,0-6 10 0,0-3 4 16,0 2 2-16,0 0 2 0,-15-1 8 15,15 9 2-15,0-9 5 0,0-1 10 16,0 1-5-16,0 1 6 0,0 10-5 15,0-9-7-15,0-2-3 0,0 0-1 16,0-3 1-16,0 1-3 0,0 7 8 16,0-7-7-16,0-3 0 0,0 1 1 15,0 0 0-15,0 6 10 0,0-7-9 0,0 3 8 16,0-2-2-16,0 4-12 0,0 0 9 16,0 10-10-16,0-10 16 0,0 1-7 15,0 0 3-15,0 0 4 0,0-1-8 16,0 1 5-16,0-3-9 0,0-1 3 15,0 1 0-15,0 1 6 0,0 4-1 16,0-5-3-16,0 0 3 0,0 0-5 16,0 1 3-16,0-1 1 0,0 13-5 15,0-11 0-15,0 0-1 0,0-1 3 16,0 3 1-16,0 0 4 16,0 15-1-16,0-11 1 0,0-8-9 0,0-1 13 15,0-1-9-15,0 2 2 0,0-4 7 16,0 9-11-16,0-5-1 15,0-1 2-15,0 0-2 0,13 1-4 0,-13 3 3 16,0 14-14-16,0-12 16 0,0 2-3 16,0-1 4-16,0 0 4 0,0 13-6 15,0-14 6-15,0 0 0 0,0 1 2 16,0-3-4-16,0 0 0 0,0 9-5 16,0-13 10-16,0 0-7 0,0-2 1 15,0-3 3-15,0 3-5 0,0 0 8 16,0-2-9-16,0 0 1 0,0 1 3 15,0-1-3-15,0 9 0 0,0-3-1 0,0-1 2 16,0 1 6-16,0 1-3 0,0 1 2 16,0 9 2-16,0-12-3 0,0-1 0 15,0 0 5-15,0-3-5 0,0 0-2 16,0 0 4-16,0-2 8 0,0-2 0 16,0 0 3-16,0 0 12 0,0 0 9 15,0 0-24-15,0 0 2 0,0 0-3 16,0 0-6-16,0 0 0 0,0 0-5 15,0 0-19-15,0 0-58 0,0 0-98 16,0 0-141-16,0 0-750 0,0 0 354 16,0 0 41-16,0 0 171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9T14:29:33.19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6060 2078 508 0,'0'3'34'0,"0"-1"59"15,0-2 57-15,0 1 348 0,0-1-224 16,0 0-13-16,0 0-11 0,0 0 6 16,0 0-9-16,0 0 260 0,0 0-258 15,0 0 28-15,0 0 26 0,0 0 6 16,0 0-4-16,0 0 125 0,0 0-269 16,0 0-46-16,0 0-10 0,0 0 15 15,0 0 135-15,0 0-105 0,0 0 16 16,0 0-10-16,0 0 15 15,0 0-16-15,15 0 101 0,-2 0-165 16,-13 0 1-16,18 0-8 0,-4 11 4 0,14-11 63 16,-11 0-109-16,1 0-14 0,2 0-17 15,3 0-5-15,3 0-6 0,28 0 17 16,-23 0-17-16,1 0-1 0,4 0-9 0,1-15 19 16,41 15 9-16,-41 0-11 15,4-13 2-15,-1 13 2 0,-1 0 2 16,1-9 1-16,37 9 4 0,-39-7-10 0,2 7 6 15,0-5 18-15,0 3-3 0,44-4 27 0,-41 2-50 16,5-1-3-16,1 2-2 16,2-3-3-16,4 0 3 0,60-7 5 15,-58 5-13-15,-1 3 10 0,5 0-5 0,-3-1 4 16,52-4-1-16,-59 6-1 16,-5 0-11-16,3 1 8 0,-4 1 3 0,-3-2-3 15,31-2 0-15,-35 4 2 0,-2-3-3 16,0 1 2-16,74-7-12 15,-77 8 15-15,3 0 10 0,24-3-1 16,-36 6-8-16,-8-2-17 0,1-1 16 16,-2 2-7-16,5-1 23 0,-15 2-16 0,-3-1 4 15,1-1 5-15,-1 1-8 16,-2 1 5-16,0-2 5 0,0 2-12 16,0 0-2-16,0 0-5 15,0 0-20-15,0 0-97 0,0 0-22 0,0 0-126 16,0 0-198-16,0 0-185 0,0 0-347 15,20 0-1485-15,-20 0 1319 0,0 0 418 0</inkml:trace>
  <inkml:trace contextRef="#ctx0" brushRef="#br0" timeOffset="707.4243">8469 1587 1483 0,'0'0'181'0,"0"0"-16"16,-1 0 76-16,0 0 13 0,-2 0 43 15,3 0 64-15,0 0 374 0,0 0-360 0,0 0-49 16,0 0-47-16,0 0-29 16,0 0 22-16,0 0-174 0,0 0 29 0,0 0 41 15,0 0 67-15,0 0 29 0,0 43 282 16,0-24-286-16,15 8 34 0,-15 9 0 16,0 3 3-16,15 49 42 0,0-39-289 15,-6 2-50-15,-3 0 0 0,2 0 0 16,-1-3 0-16,7 43 0 0,-9-49 0 0,0-5 0 15,-2-4 0-15,2-4 0 0,7 18 0 16,-9-26 0-16,3-8 0 0,-1-2 0 16,0-3 0-16,-3-1-51 0,8-4-424 15,-7-3-15-15,4 0-200 0,-5-30-91 16,-1 9-218-16,3-25-1127 0,-4 17 1150 16,2-3 217-16</inkml:trace>
  <inkml:trace contextRef="#ctx0" brushRef="#br0" timeOffset="1315.1452">8466 1539 453 0,'0'-4'29'0,"0"-1"102"0,-17-4 283 15,17 6-77-15,0 0-34 16,-20 1 64-16,20 0-2 0,0 2-25 15,-13 0 408-15,13 0-369 0,0 0 1 0,0 0-40 0,0 0-28 16,0 16 165-16,0-16-252 16,18 0 9-16,-18 16-15 0,18-16-12 15,-3 15-65-15,30-1 41 0,-14-2-122 16,1 0-7-16,10 2-38 0,3 2 9 16,4 2-24-16,46 23 9 0,-48-17-18 0,-4-3 12 15,-2 0-10-15,-4-2 11 0,21 17-8 16,-37-19 4-16,-1-5-13 0,-6 1 2 15,-2 1 4-15,-2 8 10 0,-10-10 9 16,0-4 9-16,0 1 3 0,-20 5 18 16,20-4 15-16,-46 12 88 0,27-10-61 15,-2 2 16-15,-3 1 17 0,-2-1 10 16,-29 20 115-16,26-18-145 0,-4 4-6 16,-2 1-3-16,-3-2-4 0,1 2-19 0,-34 18-8 15,36-18-58-15,1-4 0 0,4 3 0 16,6-3 0-16,-15 12 0 15,23-19 0-15,2 1 0 0,3-1 0 0,3 1 0 16,2-6 0-16,-1 6 0 16,5-6-5-16,2-3-76 0,0 0-100 0,0-2-128 15,20 0-736-15,5 0 383 16,-8 0-247-16,-17 0-182 0,28-16-201 0,-10 16 88 16</inkml:trace>
  <inkml:trace contextRef="#ctx0" brushRef="#br0" timeOffset="1982.6728">9062 1277 629 0,'6'-5'114'0,"-3"2"119"15,1 1 93-15,-1-1 64 16,2-4 518-16,-5 5-263 16,0 2-240-16,0 0 71 0,0 0-87 15,0 0-53-15,0 0-64 0,0 21 176 0,0-1-188 16,0-6-3-16,0 4-8 0,0 6 14 16,0 2-12-16,0 47 222 0,24-30-258 15,-24 8-5-15,26 5-36 0,-9 5-26 16,15 63-28-16,-17-65-120 0,3 4 0 15,-6-7 0-15,-3-3 0 0,-9-2 0 0,16 33 0 16,-16-43 0 31,3-4 0-47,-3-4 0 0,0-3 0 0,0 20 0 16,0-30 0-16,0-3 0 0,0-5 0 0,0 0 0 0,0-6-96 15,0-2-409-15,0 0 53 0,0-4-128 0,0 0-21 0,0 0-166 0,0-21-1004 0,0 21 671 0,0 0 151 16,0-17 276-16,0 17 150 15</inkml:trace>
  <inkml:trace contextRef="#ctx0" brushRef="#br0" timeOffset="2589.7781">9126 1931 1587 0,'-1'0'86'16,"0"0"301"-16,-2 0-83 0,1 0 12 16,2 0 67-16,0 0 91 15,0 0 445-15,0 0-586 0,0 0-103 0,0 0-62 16,0 0 2-16,24 0-14 0,8 0 132 15,-10 0-176-15,4-13-28 0,9 13-25 16,9 0-6-16,64 0-2 16,-43-8-7-16,6 8 25 0,10 0 27 15,8 0 27-15,3 0 1 0,93 0 84 0,-86 0-147 16,-2 0 2-16,0 20 4 0,-5-20 10 16,74 0 103-16,-92 12-112 0,-5-12-4 15,-9 0-1-15,-9 0 14 0,-10 0 43 0,27 0 142 16,-42 0-136-16,-4 0-54 0,-7 0-19 15,-6-17-39-15,1 17-14 16,-10 0 0-16,0 0 0 0,0 0 0 0,0 0 0 16,0 0 0-16,0 0 0 15,0 0 0-15,0 0 0 0,0 0 0 16,0 0 0-16,0 0-252 0,0 0-73 0,0 0-238 16,0 0-134-16,0 0-285 0,0-19-199 15,13 6-1459-15</inkml:trace>
  <inkml:trace contextRef="#ctx0" brushRef="#br0" timeOffset="4218.6389">6285 5113 2959 0,'0'0'288'0,"0"0"1"15,0 0 124-15,0 0-39 0,0 0-5 16,0 0-35-16,0 0 174 0,0 0-289 15,25 0-45-15,-9 0-47 0,8 0-35 16,44 0 6-16,-21 15-34 0,10-15 14 16,10 0 15-16,10 0-12 0,8 0 9 15,99 0 135-15,-83 0-113 0,2 0-18 16,0 0-29-16,-2 0-15 0,91 0 1 16,-107-19-49-16,0 19-11 0,-10-13-1 15,-10 13-14-15,-8-17 13 0,26-1-8 0,-50 7 28 16,-7 2-8-16,-6 0 11 0,-5-1 19 15,2-2 112-15,-13 6-24 16,-1 2 11-16,-3 2-4 0,0-3-10 0,0 3-27 16,0 2 13-16,0 0-75 0,0 0-14 15,-16 0-8-15,16 0-23 0,-14 0-144 16,14 16-12-16,0-16-114 0,-11 0-205 16,11 0-217-16,0 0-392 15,0 0-1648-15,0-21 1535 0,19 21 469 0</inkml:trace>
  <inkml:trace contextRef="#ctx0" brushRef="#br0" timeOffset="5397.3996">8221 4778 1036 0,'12'-3'91'16,"-12"2"350"-16,0-1-117 0,0 0-20 16,0 2 1-16,0 0 56 0,0-2 513 15,0 2-438-15,0 0-40 0,0 0-58 16,0 0-54-16,18 0 10 0,-18 0 340 15,0 0-280-15,10 24-37 0,-10-24-44 16,0 27-18-16,6 21 153 0,-6-19-245 16,8 5-24-16,-3 2-48 0,2 3-38 15,-1 2-33-15,7 39-20 0,-7-40 0 16,0-6 0-16,-1-5 0 0,-1 1 0 16,4 11 0-16,-6-26 0 0,2-3 0 15,-2-2-31-15,-1-3-78 0,-1 0-107 16,0-4-581-16,0-3 213 0,0 0-100 0,0 0-194 15,0-25-184-15,0 25-123 0,23-53-713 16,-23 31 1389-16</inkml:trace>
  <inkml:trace contextRef="#ctx0" brushRef="#br0" timeOffset="5828.9236">8330 4645 2231 0,'0'-7'60'0,"0"-1"58"0,0 3 70 0,0-3 479 15,20 7-212-15,-20 1 37 16,17 0-41-16,0 0-54 0,17 27 170 16,-10-27-376-16,4 28 33 0,5-11-9 15,1 3-39-15,6 1-10 16,41 21-33-16,-38-20-119 0,-3 1-14 0,-3-4-7 15,-4 1-11-15,21 12-12 0,-35-23-5 16,-3 4 19-16,-4-4-1 0,-4-2 1 0,-3 2 16 16,-4-1 5-16,-1-3 11 0,0 2-1 15,0-2 6-15,-30-2 3 0,1 6 30 16,12-4-18-16,-5 2 35 0,-2 1 17 0,-4 3 21 16,-1 0-4-16,-35 15 47 15,27-10-85-15,-1 2 4 0,3 1 17 16,-1 0 18-16,-29 22 104 0,36-21-117 0,2 1-18 15,5-1-17-15,2-1-34 16,-1-2-33-16,-2 11-143 0,11-16-11 0,6-2-98 16,3-6-160-16,3-2-239 0,0-2-1405 15,20 0 719-15,-20-28 65 0,30 28 388 16</inkml:trace>
  <inkml:trace contextRef="#ctx0" brushRef="#br0" timeOffset="6265.4312">8923 4538 1438 0,'6'-4'316'0,"-6"3"-33"0,0-2 99 16,0 2-34-16,0 1 140 0,0 0 59 15,0 0 476-15,0 26-613 0,0-26-61 0,0 35 48 16,0-7 51 0,0 42 434-16,24-24-509 0,-24 3-106 0,14 6-109 0,-14 3-76 15,0 1-82-15,14 52 0 16,-14-58 0-16,0-5 0 0,0-4 0 16,0-5 0-16,0 21 0 0,0-36 0 0,-16-5 0 15,16-2 0-15,0-6-107 0,0-4-174 16,0 0-938-16,0-7 283 0,0 0-192 15,0 0-167-15,0-29-22 0,0-3-326 16</inkml:trace>
  <inkml:trace contextRef="#ctx0" brushRef="#br0" timeOffset="6706.0314">8983 4964 1584 0,'-2'-5'69'0,"-2"3"56"16,3-2 55-16,-3-1 76 0,-3-1 381 15,5 6-218-15,-1-1 102 0,2 1-14 16,-1-2-26-16,1 1-56 0,1 1 150 0,0 0-318 15,0 0-37-15,0 0-18 0,27 0-8 16,12 0 71-16,-9 0-194 31,11 0-30-31,10 0-10 16,15 0 12-16,9 0 8 16,106 0 65-16,-78 0-73 0,10 0-12 0,3 0-11 0,5 0-14 0,-1 0-3 0,105 0 1 0,-117 0-10 0,-11 0 9 15,-11 0-13-15,-10 0 14 0,33-16 61 16,-74 16 47-16,-6-17 68 0,-10 17 7 15,-10-9-24-15,-7 0-47 0,-2 9-116 0,-23-5 0 16,23 5 0-16,-30-7 0 0,30 7 0 16,-27 0 0-16,6 0 0 15,21 0 0-15,-12 0 0 0,12 0 0 0,0 0-146 16,0 17-146-16,0-17-255 0,0 0-268 16,0 0-375-16,22 0-331 0,-6 13-1187 15</inkml:trace>
  <inkml:trace contextRef="#ctx0" brushRef="#br0" timeOffset="9317.0543">11193 1917 874 0,'0'-9'88'15,"0"9"267"-15,0 0-90 0,0 0-48 16,-21 0-39-16,21 0-30 0,-18 0-50 0,0 0 27 16,18 17-83-16,-14-17 4 0,14 0-2 15,0 0 10-15,-9 0 12 0,9 0 67 16,0 0-55-16,0 0-3 0,0 0-4 15,0 0 17-15,0 0-16 0,-4 0 47 16,4 0-68-16,-3 0-23 0,3 0-10 16,0 0-8-16,-5 0-13 15,1 0 1-15,-2 0-1 0,0 0-4 16,2 0 9-16,-3 0-5 0,-3 0 0 0,5 0 1 16,3 0 4-16,-2 0 6 0,3 0 16 15,-1 0 105-15,2 0-5 0,0 0 38 16,0 0 33-16,0 0 21 0,0 0 0 15,0 0 163-15,0 0-237 0,0 0-34 16,0 0-28-16,0 0-13 0,0 0 0 0,0-15 65 16,0 15-52-16,0 0-1 15,0 0-10-15,0 0 6 0,0 0 51 0,0 0-67 16,0 0 3-16,0 0 11 0,0 0 22 16,0 0 33-16,0 0 124 0,0 0-121 15,0 0-9-15,0 0 2 0,0 0-14 16,0 0 65-16,0 0-92 0,0 0-7 15,0 0 0-15,0 0 12 0,0 0 5 16,0 0 123-16,0 0-116 0,0 0-2 16,0 0-10-16,0 0-14 0,21 0-8 15,-21 17-66-15,0-17 0 0,0 12 0 16,0-12 0-16,18 28 0 16,-6-17 0-16,-12 4 0 0,9 1 0 0,-9 1 0 31,9 1 0-31,-4 26 0 0,-5-22 0 0,0 3 0 15,0 3 0 1,0 1 0-16,0 4 0 16,0 33 0-16,-18-31 0 0,18 1 0 0,0-2 0 0,0-1 0 15,-14 31 0-15,14-35 0 0,0 0 0 0,0 1 0 0,19 1 0 0,-19 26 0 0,19-30 0 16,-19 2 0-16,0-1 0 0,16 0 0 0,-16 0 0 16,14 23 0-16,-14-24 0 15,8-2 0 1,-2 0 0-1,-2 1 0-15,2 23 0 0,-6-23 0 0,3 3 0 16,-3-2 0-16,0-3 0 0,0 2 0 0,0 21 0 0,0-21 0 0,0-2 0 0,0-3 0 16,0 2 0-16,0 23 0 0,0-25 0 15,0 4 0-15,0-4 0 0,0-1 0 16,0 0 0-16,0 18 0 0,0-21 0 16,0 2 0-16,0 0 0 0,0 0 0 15,0 18 0-15,0-19 0 16,0 1 0-16,0-1 0 0,0 0 0 0,0 2 0 15,0 17 0-15,0-16 0 0,0-2 0 0,0 2 0 16,0-2 0-16,0 23 0 0,0-24 0 16,0 2 0-16,0-5 0 15,0 3 0-15,17-2 0 0,-17 13 0 0,0-14 0 16,0 0 0-16,0 1 0 0,0 2 0 16,0 17 0-16,0-18 0 15,0 0 0-15,0 2 0 0,0-2 0 0,0 0 0 16,0 11 0-16,0-12 0 0,0-1 0 15,0-4 0-15,0 4 0 0,0 12 0 0,0-16 0 16,0 2 0-16,0-3 0 16,16 2 0-16,-16 2 0 0,0 5 0 15,0-9 0-15,0 2 0 0,0-3 0 16,0 3 0-16,0 8 0 0,0-10 0 0,0 2 0 16,0-4 0-16,0 4 0 0,0 0 0 15,0 9 0-15,0-11 0 0,0 2 0 16,0 0 0-1,0 0 0-15,0 8 0 0,0-10 0 0,0 3 0 0,0-2 0 16,0-3 0-16,0 1 0 0,0 8 0 16,0-8 0-16,0-2 0 0,0-2 0 15,0 3 0-15,0 5 0 0,0-5 0 0,0-2 0 16,0 1 0-16,0-3 0 16,0 2 0-16,0 3 0 0,0-4 0 0,0-1 0 15,0 1 0-15,0-2 0 0,0 8 0 16,0-8 0-16,0 1 0 0,0 1 0 15,0-2 0-15,0 0 0 0,0 3 0 16,0-4 0-16,0 1 0 0,14-3 0 16,-14 3 0-16,0 1 0 0,0-1 0 15,0-2 0-15,8 0 0 0,-8 2 0 16,0 0 0-16,3 2 0 0,-3-5 0 0,0 1 0 16,0 2 0-16,0-1 0 15,0 6 0-15,0-5 0 0,0 1 0 16,0 1 0-16,0-2 0 0,0 1 0 0,0 1 0 15,0-2 0-15,0 0 0 0,0-1 0 16,0-2 0-16,0 9 0 0,0-6 0 16,0-3 0-16,0 0 0 0,0 1 0 15,0 1 0-15,0 0 0 16,0-2 0-16,0 0 0 0,0 0 0 0,0 0 0 16,0 0 0-16,0 0 0 0,0 0 0 15,0 0 0-15,0 0 0 0,0 0 0 0,0 0 0 16,0 0 0-16,0 0 0 0,0 0 0 15,0 0 0-15,0 0 0 0,-18 0 0 32,18 0 0-32,0 0 0 0,0 15 0 15,0-15 0-15,-10 0 0 0,10 0 0 16,0 0 0-16,-6 0 0 0,6 0 0 0,-7 0 0 0,4 0 0 0,0 0 0 16,0 0 0-16,-1 0 0 15,2 0 0 1,-3 0 0-16,-2 0 0 0,1 0 0 0,0 0 0 15,2 0 0-15,-10 0 0 0,9 0 0 0,-2 0 0 0,2 0 0 16,-1 0 0-16,2 0 0 0,-7 0 0 16,4 0 0-16,2 0 0 0,-1 0 0 0,1 0 0 15,-4 0 0-15,4 0 0 0,-3 0 0 16,4 0 0-16,-1 0 0 0,-2 0 0 16,-6-17 0-16,7 17 0 0,0 0 0 15,-1 0 0-15,1 0 0 0,-10 0 0 16,9 0 0-16,-2 0 0 0,-2 0 0 15,2 0 0-15,0 19 0 0,-7-19 0 16,9 0 0-16,1 14 0 0,3-14 0 16,-2 0 0-16,0 0 0 15,4 7 0-15,-1-7 0 0,0 0 0 0,0 0 0 16,1 0 0-16,-5 0 0 0,4 0 0 16,-2 0 0-16,2 0 0 0,-3 0 0 15,0 0 0-15,1 0 0 0,2 0 0 16,-1 0 0-16,1 0 0 0,-3 0 0 0,-1 0-46 15,3 0-65-15,0 0-76 0,-2 0-62 16,0 0-36-16,-2 0-347 0,3 0 236 16,-4 10-21-16,2-10-34 0,1 0-134 15,-1 0-86-15,-7 7-811 0,8-7 684 16,1 0 87-16,0 3 124 0,1-3 181 16</inkml:trace>
  <inkml:trace contextRef="#ctx0" brushRef="#br0" timeOffset="10324.5505">8056 5025 316 0,'0'0'14'0,"0"0"-3"16,0 0 9-16,0 0 9 0,0 0-9 16,0 0-6-16,0 0 0 0,0-15 16 15,0 15 12-15,0 0 87 0,0 0-27 16,0 0 32-16,0 0 39 0,0 0 37 16,0 0 33-16,0 0 193 0,0 0-240 15,0 0-17-15,0 0 11 0,0 0 23 16,0 0 147-16,0 0-193 0,0 0-4 15,0 0 25-15,0 0 6 0,24 0 20 16,-6 0 238-16,-18-14-264 16,21 14-56-16,-8 0-79 15,-2 0-19-15,7 0-117 0,-11 0-102 16,-2 0-222-16,-5 0-185 0,0 0-319 16,0 17-67-16,0-17-433 0</inkml:trace>
  <inkml:trace contextRef="#ctx0" brushRef="#br0" timeOffset="12850.5523">5982 2054 630 0,'0'0'44'16,"0"0"42"-16,0 0 86 0,0 0 85 15,0 0 318-15,0-20-302 0,0 20-21 16,19 0-6-16,-19 0 11 0,0 0 28 0,0 0 322 15,0 0-308-15,0 0-24 0,0 0-36 16,0 0-15-16,0 0 116 0,0 0-225 16,0 0-5-16,0 0 3 0,0 0 57 15,0 0 14-15,0 0 238 0,0 0-234 16,0 0 12-16,0 12-12 0,0-12 8 16,0 27 138-16,0-13-199 0,0 1-4 15,0 6 9-15,0 1 16 0,0 2-21 16,0 30 40-16,0-21-145 15,0 0-22-15,17 5-8 0,-17-1 0 0,18 47 0 16,-18-41 0-16,18 2 0 0,-7 0 0 16,-4 3 0-16,3-2 0 0,9 41 0 15,-12-43 0-15,0-2 0 0,-3 2 0 0,1-2 0 16,0 40 0-16,-3-46 0 16,-2 1 0-16,1-1 0 0,-1-2 0 0,0-5 0 15,0 27 0-15,0-33 0 0,0 2 0 16,0-3 0-16,0-2 0 0,20 16 0 15,-20-22 0-15,0 0 0 0,0-2 0 16,0 0 0-16,10-4 0 0,-10 7 0 16,0-4 0-1,0-8 0-15,0-3 0 0,0 0 0 0,0 0 0 16,0 0 0-16,0 0 0 16,0 0 0-16,0 0 0 0,0 0 0 15,0 0 0-15,0 0 0 0,0 0 0 0,0 0 0 16,0 0 0-16,0 0 0 0,0 0 0 15,0 0 0-15,0 0 0 0,0 0 0 16,0 0 0 0,0 0 0-16,0 0 0 15,0 0 0-15,0 0 0 0,0-14 0 0,0 14 0 0,-19 0 0 0,7-11 0 16,12 11 0-16,-18 0 0 0,6-9 0 16,1 9 0-16,-21 0 0 0,17 0 0 15,0 0 0-15,-3 0 0 0,5 0 0 31,-18 17 0-31,19-17 0 0,1 0 0 0,-5 17 0 0,2-17 0 0,-14 14 0 16,14 4 0-16,0-7 0 0,-2-1 0 16,3 2 0-16,1 1 0 0,-8 13 0 0,12-12 0 15,0 1 0-15,4-1 0 0,0 1 0 16,-1 16 0-16,4-16 0 0,1 2 0 16,0 0 0-16,0 0 0 0,0 0 0 15,21 16 0-15,-3-16 0 0,-18-2 0 0,22 2 0 16,-10-3 0-16,19 14 0 15,-15-16 0-15,0 1 0 0,3-2 0 16,3-2 0-16,-3 3 0 0,23 1 0 0,-19-8 0 16,0-1 0-16,2 0 0 0,-1-2 0 15,0-2 0-15,21 0 0 0,-22 0 0 16,-1 0 0-16,-2-21 0 0,1 21 0 16,17-18 0-16,-21 18 0 0,0-16 0 15,2 16 0-15,0-16 0 0,16-1 0 16,-18 7 0-16,0 3 0 0,-1-1 0 15,0-1 0-15,-2 1 0 0,13-9 0 16,-13 8 0-16,-3-2 0 0,2 1 0 16,-4-5 0-16,9-10 0 0,-11 14 0 15,-2-4 0-15,1 1 0 0,-2 1 0 16,-1-2 0-16,2-11 0 0,-2 11 0 16,-3 2 0-16,0 0 0 0,0-2 0 15,0-11 0-15,0 14 0 0,0-1 0 0,-20 0 0 16,20 0 0-16,-15 0 0 0,-2-11 0 15,17 12 0-15,-20 0 0 0,10 0 0 16,0 3 0-16,-13-5 0 0,12 6 0 16,-2 4 0-16,0 1 0 0,-1-1 0 15,0 0 0-15,-16-2 0 0,14 3 0 16,-1 1 0-16,2-1 0 0,1-1 0 16,-10-4 0-16,11 2 0 0,3 0 0 15,-2 1 0-15,2 2 0 0,-3-1 0 0,-8-1 0 16,8 5 0-16,0 0 0 0,1 0 0 15,-3 0 0-15,-11 20 0 0,11 0 0 16,0-20 0-16,1 22 0 0,1-22 0 16,1 22 0-16,-4-2 0 0,9-8 0 15,1-12 0-15,4 13 0 16,-1-6 0-16,1 2 0 0,2-4-7 0,0-1-143 16,0 1-184-16,0-2-287 0,18 1-265 15,-3-1-1601-15,-15-3 1146 0,23 0 185 16,-11 0 477-16</inkml:trace>
  <inkml:trace contextRef="#ctx0" brushRef="#br0" timeOffset="13570.0029">6104 3650 607 0,'0'-1'47'0,"0"1"78"0,0-2 51 0,0 1 281 16,0 0-227-16,0-1 11 0,0 2 2 15,0-1 5-15,0 1 32 0,-13 0 423 16,13 0-311-16,0 0-5 0,0 0-36 16,0 0-32-16,0 15 165 0,-19-15-300 15,19 0-3-15,0 0-31 0,-12 0 56 16,12 0-38-16,0 9 192 16,0-9-247-16,-10 0-6 0,10 0-66 0,0 0-19 15,0 0-12-15,0 0-6 0,0-22-9 16,24 22 2-16,-24-14-5 0,17 14 4 0,3-17-4 15,-6 3-7-15,-1 7 0 16,1-2-2-16,0 3-11 0,11-4-1 0,-11 10 21 16,-5-4 6-16,0 4-2 0,-4 0-1 15,0 0 1-15,6 0-1 16,-10 24 4-16,1-24 0 0,2 16 5 0,-2-16-5 16,4 15 29-16,-4 0-24 0,1-15 11 15,3 0-18-15,0 10-5 0,1-10 17 16,11 0-11-16,-9 0 3 0,2 0-24 15,0-18-20-15,1 18-19 0,12-16-163 16,-14-7 62-16,-1 10-62 0,1-1-35 0,-4 1-32 16,0 1-65-16,3-15-679 0,-8 17 381 15,-1 2-66-15,0 4-2 16,0 4 43-16,0 0-310 0</inkml:trace>
  <inkml:trace contextRef="#ctx0" brushRef="#br0" timeOffset="14536.7638">6148 3959 1178 0,'-11'0'95'0,"11"0"320"16,0 0-124-16,0 0-16 15,0 0 3-15,-6 0 74 0,6 0 61 16,0-15 534-16,0 15-528 0,0 0-48 0,0 0-58 15,0 0 41-15,0 0 328 16,0 0-380-16,0 0-27 0,0 0 0 0,0 17 24 16,0-17-16-16,0 34 46 0,0-19-284 15,0 3-45-15,0 3 0 0,-21 44 0 16,21-42 0-16,-11 3 0 16,11 22 0-16,0-23 0 0,0 1 0 15,0 0 0-15,0 2 0 0,0 19 0 0,0-24 0 16,14 0 0-16,-14 4 0 15,0-3 0-15,0-1 0 0,10 21 0 0,-10-18 0 16,0-4 0-16,0 2 0 0,0-7 0 16,7 24 0-16,-4-21 0 0,-1 0 0 15,-2-3 0-15,1 1 0 0,1 0 0 16,2 16 0-16,-3-18 0 0,0 0 0 16,-1-1 0-16,0 0 0 0,4 14 0 15,-4-17 0-15,0 1 0 0,0-2 0 16,0-1 0-16,0-1 0 0,0 6 0 15,0-6 0-15,0-2 0 0,0 11 0 16,0-6 0-16,0-8 0 16,0 1 0-16,0 7 0 0,0-7 0 15,0 0 0-15,0 2 0 0,0-4 0 0,0 7 0 16,0-6 0-16,0 1 0 0,0-1 0 16,9 0 0-16,-9 0 0 0,0 1 0 15,8-2 0-15,-8 1 0 0,4-4 0 16,-1 3 0-16,3-2 0 0,-4 1 0 15,-2-1 0-15,1 0 0 0,-1-1 0 16,0 1 0-16,0-1 0 47,0 0 0-47,0 0 0 0,0 0 0 0,0 0 0 0,0 0 0 0,0 0 0 0,0 0 0 16,0 0 0-16,0 0 0 0,0 0 0 0,13 0 0 0,-13 0 0 15,0 0 0-15,0 0 0 0,0 0 0 0,0 0 0 0,0 0 0 16,0 0 0-16,0 0 0 0,0 0 0 15,0-17 0-15,0 17 0 0,0 0 0 16,0 0 0 0,0-12 0-16,0 12 0 0,0 0 0 0,13 0 0 0,-13 0 0 15,0 0 0-15,0 0 0 0,0 0 0 0,0 0 0 16,0 0 0-16,0 0 0 16,0 0 0-16,16-21 0 0,1 5 0 15,-17 16 0-15,20-16 0 0,-6 16 0 16,-3-14 0-16,-1 14 0 15,11-12 0-15,-13 12 0 0,0-5 0 0,-3 5 0 0,-3 0 0 16,6 0 0-16,-7 0-125 0,0 0-247 16,2 0-365-16,-3 0-465 0,1-17-390 15,4-12-1394-15</inkml:trace>
  <inkml:trace contextRef="#ctx0" brushRef="#br0" timeOffset="32759.176">11138 1910 377 0,'0'0'1'0,"0"0"-4"15,0 0 4-15,20 0 4 0,-20 0 7 16,0 0 1-16,0 0 0 0,0 0-5 0,0 0 29 16,0 0-1-16,0 0 41 0,0 0 17 15,10 0 30-15,-10 0 2 0,0 0 131 16,0 0-133-16,0 0 31 0,0 0-51 15,0 0 4-15,0-14-13 16,0 14 13-16,0 0-66 0,0 0 1 0,0 0-8 16,-14 0 14-16,14 0 50 0,0 0-48 15,0 0 22-15,-8 0-23 0,8 0 3 16,0-10-17-16,0 10-13 0,0-5-24 16,0 1 1-16,0 1 13 0,0 0 1 15,0 1 24-15,0 0-24 0,0 2 6 16,0 0 6-16,0 0 1 0,0 0 3 0,-18 0 25 15,18 0-23-15,0 0 11 0,-13 0 17 16,13 0 11-16,0 0 14 0,0 12 106 16,-9-12-82-16,9 0 2 0,0 0-2 15,0 0 14-15,0 0 99 16,0 0-122-16,0 0-5 0,0 0-20 16,0 0-3-16,0 0-18 0,0 0-11 0,0 0-46 15,0 0 7-15,0 0 5 16,0 0 10-16,-17 0 7 0,17 0 69 0,-12 0-26 15,12 0 48-15,0 0-24 0,0 0 2 16,0 0 53-16,0 0-96 0,0 0 17 16,0 0-4-16,0 0 14 0,0 0 20 0,0 0 72 15,0 0-94-15,0 0-8 0,0 0-6 16,0 0 8-16,0 0 51 0,0 0-67 16,0 0 14-1,0 0-2-15,0 0 2 0,0 0-16 0,0 0-10 16,0 0-26-16,0 0-2 0,0 0-13 0,0 0 19 15,14 0-9-15,-14 0-2 0,0-15-11 16,0 15-6-16,13 0 4 0,-13 0 0 16,9-8 16-16,-2 8-6 0,-7 0 7 15,0 0 11-15,7 0-2 0,-1-4 38 16,-4 4-31-16,0 0-12 0,1 0-6 0,-1-2-5 16,2 0-10-16,2 1 12 0,-4 1-7 15,2 0-4-15,0-2 11 0,0 2-9 16,7 0-5-16,-4 0 1 0,0 0-2 15,-2 0 18-15,0 0-16 0,1-2 6 16,10 1 16-16,-12 1-19 0,3 0 2 16,-2 0-5-16,2 0-5 0,10 0 11 15,-12 0-5-15,6 0 4 0,-2 0 4 0,2 0-3 16,3 0-1-16,13 0-2 16,-14 0-2-16,1 0 1 0,0 0-9 15,-2 0 11-15,9-12-6 0,-11 12 24 16,-1 0-17-16,1 0 10 0,-3 0-11 15,4 0-10-15,6-7 9 0,-8 7 0 0,3-3 0 16,-1 3 3-16,1 0-16 16,8-3 28-16,-7 2-12 0,-2-1 3 15,5 1-21-15,-3 1 9 0,1 0 3 0,17 0 5 16,-16 0 4-16,1 0 0 0,3 0-5 16,-5 0-2-16,20 0 4 15,-15 0 1-15,0 0-7 0,-1 0 8 16,-3 0 0-16,2 0-8 0,18 0-7 15,-21 0 10-15,3-12-7 0,-3 12 21 0,4 0-12 0,17-12 7 16,-16 12-14 0,-3-5 8-16,2 5-6 0,1-4 7 0,0 1-5 0,18-1-8 15,-18 2 1-15,-1 1 9 0,2 0 3 16,0 0 2-16,18 0-1 0,-17 0-3 16,-1-2-5-16,2 3 2 0,3 0 2 15,-2-3 3-15,26 2 1 16,-25 1-9-16,1 0-3 0,2 0 12 15,-2 0-3-15,31 0 4 16,-29 0-8-16,2 0 17 0,1 0-16 0,-1 0-2 0,2 0-3 16,30 0-37-16,-28 0 30 0,-1 0 5 15,-1 0-7-15,-1-15 6 0,28 15-10 16,-31 0 16-16,-2 0 1 0,-2 0 1 16,0 0 5-16,-4 0 0 0,19 0-3 0,-20 0-3 15,1 0-10-15,-4 0 10 0,3 0 2 16,7-17 16-16,-16 17-13 0,0 0-6 15,-1 0-2-15,0 0 7 0,-4 0 2 16,1-10-5-16,-3 10-1 0,0 0 4 16,-2 0 11-16,2 0 8 0,0 0-3 15,0 0-11-15,-2 0 5 0,1 0 12 16,1 0 11-16,5 0 7 0,-2 0 47 16,-1 0-35-16,-2 0 2 0,4 0-7 15,-3 0-10-15,1 0 18 0,-2 0-28 0,1 0 7 16,0 0 9-16,1 0 8 15,-4 0 9 1,6 14 59-16,-3 1-59 0,1-7 0 0,2 1-10 0,0 4 17 0,7 11 58 16,-7-11-41-16,-1 2 0 0,2 0 21 15,-3 2-23-15,-1 2-8 0,3 21 38 16,-6-17-72-16,0-1-18 16,2 2-16-16,-2 2-7 0,0 28 0 15,0-26 0-15,1 3 0 0,1-1 0 0,0 1 0 16,7 33 0-16,-9-35 0 0,5 3 0 15,-3 0 0-15,0-1 0 0,-2-1 0 0,0 26 0 16,0-31 0-16,0 47 0 16,0-53 0-16,0-2 0 15,0-2 0-15,0 1 0 0,0 6 0 16,0-12 0-16,0-1 0 0,0-1 0 0,0-3 0 16,0 0 0-16,0-1 0 15,0-1 0-15,0-3 0 0,0 2 0 0,0-2 0 16,0 0 0-16,0 0 0 0,0 0 0 15,0 0 0-15,0 0 0 0,0 0 0 16,0 0 0-16,0 0 0 0,0 0 0 0,0 0 0 16,0 0 0-16,0 0 0 15,0 0 0-15,0 0 0 0,0 0 0 16,0 0 0-16,0 0 0 0,0 0 0 0,0 0 0 16,0 0 0-16,0 0 0 15,0 0 0-15,0 0 0 0,0 0 0 0,0 0 0 16,0 0 0-16,21 0 0 0,-21 0 0 15,38 0 0-15,-23 0 0 0,5 0 0 16,1 0 0-16,1 0 0 0,25 0 0 16,-22 0 0-16,2 0 0 0,0 0 0 0,-1 0 0 15,-3 0 0-15,23 0 0 16,-29 0 0-16,-5 12 0 0,-3-12 0 0,-5 0 0 16,-2 0 0-16,-2 0 0 0,0 0 0 15,0 7 0-15,-29-7 0 0,29 7 0 16,-47 3 0-16,24-5 0 0,-1 0 0 15,-3 2 0-15,0 2 0 0,-39 9 0 16,29-8 0-16,-1-1 0 0,-3 0 0 16,0-1 0-16,3 2 0 0,-32 7 0 15,41-10 0-15,5 3 0 16,3-4 0-16,3 5 0 0,-4 2 0 0,13-7 0 16,2 1 0-16,5-1 0 0,2-2 0 15,0 1 0-15,47 0 0 0,-25-1 0 16,5-1 0-16,7-1-11 0,5 2-22 15,43 3-55-15,-41-5 48 0,-3 2 14 0,4-1-1 16,-2 2 10-16,-7 0-1 0,25 1 28 16,-38-2-8-16,-4-2 9 0,-3 3-9 15,-6-3 11-15,-2 3 66 0,-5-1-23 16,0-1-11-16,0 2-16 0,-25-2-16 16,25-1-13-16,-22 3 0 15,6-2 0-15,16-1 0 0,-16 0 0 0,16-1 0 16,0 2 0-16,0 0 0 0,0-1 0 15,0 1 0-15,0 1 0 0,19 5 0 0,-19-5 0 16,0 3 0-16,13 0 0 16,-13 0 0-16,0 1 0 0,11 13 0 15,-11-8 0-15,9 3 0 0,-9-3 0 0,4 3 0 16,-4 2 0-16,7 23 0 0,-1-17 0 16,-5-1 0-16,1 3 0 15,5 3 0-15,-2 27 0 0,-3-28 0 0,-2 1 0 16,0 1 0-16,0 0 0 0,0-1 0 15,0 30 0-15,0-31 0 0,0 1 0 16,0-2 0-16,0-1 0 0,0 24 0 16,0-26 0-16,0-1 0 0,0 2 0 15,0 0 0-15,0 17 0 0,0-27 0 0,0 2 0 16,0 0 0-16,0-3 0 0,0-6 0 16,0 7 0 15,0-10 0-31,0 0 0 0,0-5 0 0,0 0 0 0,0 0 0 0,0 0 0 15,0 0-151-15,0 0-272 0,0-18-410 0,0 18-628 16,-16-20-2062-16</inkml:trace>
  <inkml:trace contextRef="#ctx0" brushRef="#br0" timeOffset="33665.9432">13265 4016 423 0,'-10'0'81'0,"7"0"48"16,-2 0 85-16,5 0 34 0,-2 0 54 15,2-17-21-15,0 17 193 0,0 0-257 0,0-11 2 16,0 11 58-16,0 0 89 16,0 0 518-16,0 0-472 0,0 0-109 0,0 0-12 15,0 0 47-15,0 0 29 0,0 0 408 16,0 0-483-16,0 0-42 0,0 0-41 15,25 14 0-15,8-14 113 0,-6 0-204 16,3 0-29-16,8 0-35 16,14 0-22-16,2 0-19 0,72 0-11 0,-59 0-2 15,3-18 0-15,-1 18 0 16,-1 0-2-16,49-17-3 0,-73 17 5 0,-3 0 2 16,-10-9-7-16,-11 9 5 0,-6 0-6 15,-8 0-18-15,-6 0 25 0,0 0 4 0,-35 0 2 16,15 0 15-16,-25 0-53 15,22 0-31-15,-2 19-65 0,6-19-82 0,4 0-94 16,2 0-107-16,-2 11-705 16,15-11 379-16,0 0-195 0,0 0-113 0,0 0-189 15,0 0-400-15</inkml:trace>
  <inkml:trace contextRef="#ctx0" brushRef="#br0" timeOffset="34079.2109">13600 4246 1890 0,'0'2'86'0,"0"-2"50"0,0 1 81 0,0-1 418 15,0 1-239-15,0-1-5 16,-22 3 21-16,22-1 2 0,0 0 219 16,0 1-444-16,0-3-55 15,0 0-51-15,0 0-18 0,0 0-11 0,58 0 28 0,-35 0-69 16,4 0 0-16,2 0-8 0,0-17-5 15,57 17 7-15,-62-10-5 16,12 10-25-16,-25 0-2 0,-4 0-25 16,-7 0-35-16,4 0-16 0,-4 0-24 15,0 0-195-15,0 0 78 0,-19 0-173 16,19 0-171-16,-19 12-115 0,1-12-913 16,18 0 933-16,-20 0 181 0</inkml:trace>
  <inkml:trace contextRef="#ctx0" brushRef="#br0" timeOffset="34322.444">13643 4511 2314 0,'0'5'72'0,"0"-4"119"0,0 2 146 15,0-2 673-15,24-1-549 0,-24 0-96 0,27 0-113 16,-10 0-72-16,25 0 46 16,-17 0-200-16,-2 0-22 0,-2 0-39 15,0 0-85-15,-8 0-43 0,7 0-791 0,-20 0 223 16,0 0-322-16,0 0 82 16,0 0 213-16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09T14:31:02.15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0070C0"/>
    </inkml:brush>
    <inkml:brush xml:id="br3">
      <inkml:brushProperty name="width" value="0.05292" units="cm"/>
      <inkml:brushProperty name="height" value="0.05292" units="cm"/>
    </inkml:brush>
  </inkml:definitions>
  <inkml:trace contextRef="#ctx0" brushRef="#br0">2769 12258 2231 0,'0'-4'140'0,"0"4"77"16,0-4 95-16,0 1 67 0,0 3 22 15,-15 0 428-15,15 0-493 0,-13 0-60 16,13 0-51-16,-8 0 7 0,8 14 259 16,0-14-235-16,0 0 5 0,0 17-27 15,0-7-5-15,0 1-11 0,0 20 206 16,0-10-214-16,0 3-61 0,19 3-60 16,-19 5-37-16,22 38-52 0,-22-34 0 0,0 0 0 15,13 0 0-15,-13-4 0 16,0 0 0-16,8 18 0 0,-8-29-26 15,0-4-99-15,0-4-109 0,0-1-129 16,0 5-670-16,0-11 468 0,0-2-105 16,0-4-138-16,-18 0-130 0,18 0-113 0,-14 0-618 15,14 0 1216-15</inkml:trace>
  <inkml:trace contextRef="#ctx0" brushRef="#br0" timeOffset="425.836">2491 12567 1992 0,'0'-1'60'16,"0"-1"68"-16,0 2 76 0,0 0 479 15,0 0-166-15,0 0 74 16,0 0-2-16,0 17-33 0,0-17-76 0,37 0 290 16,-16 13-461-16,8-13-94 0,5 0-52 15,3 0-1-15,5 0-38 16,46-22 49-16,-46 22-134 0,-6-18-20 0,-6 18-17 16,-6 0-10-16,5 0-11 0,-27 0 8 15,-2 0-31-15,0 0-69 0,0 26-117 16,-31-26-209-16,-7 49-903 0,18-36 247 15,1 0-250-15,19-13 34 0,-22 13 239 16</inkml:trace>
  <inkml:trace contextRef="#ctx0" brushRef="#br0" timeOffset="1665.245">20542 13771 1851 0,'0'-4'111'15,"3"-1"74"-15,-3 2 109 0,1 1 149 0,-1 0 83 16,0-2 661-16,0 1-656 0,0 2-90 16,0 1-80-16,0 0 20 0,0-1 175 15,0 1-366-15,0 0-29 0,0 0-12 16,0 0 47-16,0 0 186 0,0 20-245 15,0-20-56-15,0 27-53 0,17-5-28 16,-17 2 0-16,13 35 0 16,0-25 0-16,-13 1 0 0,13 2 0 0,-13-1 0 15,10-1 0-15,-3 29 0 16,-4-35 0 0,-1-3 0-16,3-4-118 0,-3-3-131 15,3 6-724-15,-2-18 357 0,-1-2-143 16,0-5-135-16,1 0-23 0,2 0-88 0,5-24-471 0,-6-2 907 0,-1 11 259 15</inkml:trace>
  <inkml:trace contextRef="#ctx0" brushRef="#br0" timeOffset="1979.1755">20401 14004 2395 0,'-14'0'186'0,"8"0"-1"0,1 0 104 0,3 0 43 15,-1 0 76-15,1 0 425 16,2 0-532-16,0 0-65 0,22 0-93 0,-22 0-3 16,29 0 7-16,15-14 152 0,-18 14-106 15,4 0 21-15,1-14-3 0,1 14 8 16,30-9 107-16,-36 9-201 0,-1-9 14 15,-4 9-16-15,-3 0 5 0,-4 0-22 16,1 0-9-16,-11 0-86 0,-1 0-20 16,-2 0-41-16,-1 0-76 0,0 17-482 31,0-17 77-31,0 0-176 0,0 0-304 16,0 0-243-16,0 0-112 0</inkml:trace>
  <inkml:trace contextRef="#ctx0" brushRef="#br0" timeOffset="37884.5139">2673 14495 1659 0,'-11'-1'93'15,"11"1"89"-15,0 0 75 0,-11 0 68 16,11 0 8-16,-10 0 353 0,6 0-332 16,2 0-9-16,0 14-10 0,2-14-9 0,0 0 214 15,0 0-340-15,31 0 18 0,-14 0 32 16,3 0 20-16,7 0 13 15,35-20 175-15,-30 20-273 0,1 0-20 0,-2-15-26 16,-6 15-10-16,20-9 45 16,-32 9-114-16,-3 0-15 0,-5 0-4 0,-5 0-12 15,2 0-39-15,-2 0-192 0,0 0-71 16,0-7-237-16,-19 1-283 0,3-12-3372 16,-2 12 3006-1,5 1 507-15</inkml:trace>
  <inkml:trace contextRef="#ctx0" brushRef="#br0" timeOffset="40657.6072">20340 12155 1663 0,'-19'0'196'16,"19"0"-20"-16,0 0 58 0,-16 0-27 15,16 0 29-15,-14 0 334 0,14 0-183 16,0 0 56-16,0 0-3 0,0 0-1 15,0 0-50-15,0 0 307 0,23 13-361 16,-23-13-22-16,31 0-57 0,-8 0 15 16,32 0 204-16,-22 0-270 0,4 0-63 0,3-16-62 15,0 16-42 1,-2 0-38-16,25 0 0 0,-37 0 0 0,-6 0 0 16,-7 0 0-16,-6 0 0 0,-7 18-78 15,0-18-166-15,-27 0-287 0,8 0-347 16,-4 0-451-16,-3 0-375 0,-29-21-983 15</inkml:trace>
  <inkml:trace contextRef="#ctx0" brushRef="#br0" timeOffset="48167.7552">17368 1398 1904 0,'0'0'149'0,"0"0"12"15,-17-13 82-15,17 13 24 0,0-8 41 16,0 8 3-16,-14-6 230 0,14 6-315 16,-10 0-31-16,10 0-28 0,-8 0 18 0,0 18 108 15,4-18-167-15,1 18-36 0,-1-18-45 16,1 27 36-16,0-15-1 0,-2 14 3 15,1-13-71-15,2-2-27 16,0-3 46-16,2-1-26 0,-3 0 25 0,3-7-26 16,0 0 3-16,0 0-16 15,0-20-12-15,0 20-1 0,20-50-80 16,-20 28 44-16,0-4-14 0,24 2 31 0,-24-1-1 16,19-23 0-16,0 29 27 0,-19-3 7 15,15 5 12-15,-7 2-8 0,-8 4 8 16,13-5 0-16,-13 10-8 0,4 3 0 15,-3 3 0-15,2 0-7 0,3 0 7 16,-3 0 0-16,3 0 4 0,-1 24 1 16,4-24 3-16,2 21 7 15,14 7-26-15,-10-11 30 0,0 0-10 0,3 0 7 16,0 2 4-16,15 17-23 0,-19-21 19 16,-1 2-15-16,-2-3 3 0,-1-2 0 0,-5-1-3 62,3 3-1-62,-7-7 12 0,0-3-12 31,-1-4 8-31,0 0-4 0,-27 0-56 0,27 0 2 0,-33 0-1 0,10 0 24 16,-3-19 26-16,-1 19-20 0,-25 0-11 0,24 0-2 16,4 0 42-16,1 0-25 0,6 0 42 0,2 0-58 0,-4 0-85 0,15 0 61 15,4 0 30-15,0 0 3 0,21 0-69 0,15 0-361 16,-11 0 112-16,2 0-27 0,0 0-6 0,1 0-45 0,-3 0-53 0,13 0-526 0,-25 0 560 0,-1 0 148 15,-12 0 152-15</inkml:trace>
  <inkml:trace contextRef="#ctx0" brushRef="#br0" timeOffset="48780.3749">17444 1376 604 0,'-2'-3'107'0,"-3"-4"322"0,3 4-129 0,0 1-45 15,0 2-39-15,0-2-10 16,-1 2 9-16,-3-3 217 0,3 3-199 0,-1 0-27 16,1 0 2-16,-1 0 4 15,1 20-9-15,-3-4 206 0,2-16-221 0,2 19-6 16,0-8-29-16,0 3 3 0,0 3-28 16,-2 19 79-16,1-14-121 15,2 2 7-15,-1 5-6 0,0 2 1 16,-3 37 115-16,3-30-94 0,2 3 2 15,0 5-18-15,0 1 11 0,0 53 21 0,0-47-86 16,0 5-23-16,0 5 19 47,0 0-3-47,0 7 3 16,0 74 42-16,0-66-48 15,0 0 8-15,0 3-3 0,0 2-3 0,0 84 16 0,0-81-31 0,0 5 1 0,0 3 1 16,0 1-1-16,0 4 2 0,0 92 23 0,0-92-23 0,17-2-6 0,-17-1-8 0,19 0 1 15,6 89-27-15,-14-96 14 0,2 0-4 0,-1-1-1 0,0 2 8 16,-2-3-6-16,7 82 8 0,-12-84 3 16,0 0-2-16,-3-1 1 15,0-3-3-15,-1 70 7 0,-1-81-2 0,0 0 4 16,0-1-5-16,0-6 11 0,0 0 2 0,0 51 21 16,0-59-16-16,0-1 2 15,0-1-7-15,0-3 12 0,20 50 29 16,-20-54-32-16,0 0-8 0,13-2-13 15,-13 1 0-15,0-1 5 0,0 33 2 0,0-40-11 16,0-1 3-16,-18-2-1 0,18-4-6 16,0 20 4-16,-13-30 4 0,13-1 10 15,0-5-4-15,0-4-2 0,0-1 7 16,0 0-17-16,20-8 0 0,-20 1-17 0,0-2-12 16,0 0-37-16,14 2-258 15,-14-2 6-15,0 0-116 0,0 1-196 0,0-1-299 16,0 0-290-16,0 0-1072 15</inkml:trace>
  <inkml:trace contextRef="#ctx0" brushRef="#br0" timeOffset="51135.6343">17437 3785 985 0,'0'0'104'16,"0"0"77"-16,0 0 84 0,0 0 15 16,0 0-24-16,18 0 153 0,-18 0-242 0,16 0 4 15,-16 15-22-15,14-15 4 16,-14 0-18-16,31 0 107 0,-18 0-131 0,3 0 10 15,4 9 1-15,0-9-9 0,4 0 48 16,31 13 153 0,-26-8-140-16,3-1-49 0,3 2-12 0,3-1-46 0,45 4 76 15,-40-4-90-15,2-1 60 16,4-1-57-16,-1 2 15 0,2-2-8 16,47 4 11-16,-46-3-40 0,-1-1 6 0,2 0-16 15,1 1 4-15,44 0-1 0,-48 0-19 16,-1 1-2-16,1-1-7 0,-1 0-8 0,1-1 6 15,47 2 38-15,-45-2-4 0,3-3 11 16,-3 0 4-16,5 0 5 0,57 0 32 16,-56 0-75-16,1 0 6 0,0 0-10 15,0 0 8-15,-1 0 4 0,52 0-26 16,-56-12 10-16,-3 12 0 0,3 0 4 16,-4 0 23-1,45 0-24-15,-50 0-2 0,4 0-8 16,1 0-1-16,0 0 7 0,2 0 1 0,50 0-4 15,-47 0 9-15,3 0-6 0,1 0 10 0,-1 0-7 16,57 0-14-16,-56 0 20 0,-2 0-8 16,0 0 4-16,-2 0-3 0,-3-17-12 15,51 17 39-15,-53 0-24 0,1-10 3 0,-1 10-14 16,1 0-30-16,50 0 28 0,-51-7 6 16,103 7 31-1,-103 0-28-15,-1-5-17 0,3 5 38 16,1 0-11-16,52-5-12 15,-49 3-3-15,2 2 0 0,-1 0 10 0,-1 0-8 16,2-3-8-16,49 0-18 0,-56 3 18 16,1-2 6-16,0 0 3 0,-3-1-3 0,47-2 6 15,-49 0 5-15,4 3 14 0,0-1-22 0,3-1-10 16,1 1 5-16,55-3 7 16,-51 3-4-16,0 3 3 0,0-2-6 15,-1-1 17-15,52 0 6 0,-59 2-19 0,3-1-6 16,-3 1 9-16,0-1 2 0,1 2 1 15,48-3 6-15,-46 3-15 16,0-3 10-16,1 3 0 0,-1-2-7 0,55 2 12 16,-59 0-2-16,142 0-25 15,-149 0 22-15,40 0 0 16,-42 0 9-16,1 0-9 0,2 0-4 16,1 0 4-16,47 0 14 0,-46 0-14 0,0 0 0 15,2 0-22-15,-3 0 8 0,2 0 2 16,39 0 20-16,-40 0-8 15,-2 0 1-15,-1 0-10 0,1 0 9 16,41 0-3-16,-42 0 7 0,0 0 8 0,4 0-6 16,3 0 8-16,-2 11 12 15,46-11 10-15,-49 0-25 0,0 0-14 0,0 0 4 16,-2 6 4-16,35-6-4 0,-41 0-3 16,0 0 10-16,0 0 4 0,0 0-14 15,-2 0 19-15,27 0 14 0,-30 0 3 16,0 0-1-16,-1-17 4 0,-1 17 10 15,29 0 38-15,-28-9-43 0,-1 9-2 16,3 0 5-16,-1 0-18 0,0-7-3 0,26 2 5 16,-31 5-23-1,1-3 5-15,-2 1 16 0,-1-1 9 16,17-5 48-16,-21 5-64 0,1-1 1 0,-2 0 4 16,-2-1 2-16,-2 1 1 0,14-2 20 0,-15 2-42 15,-3-1-6-15,3 2-4 0,-3-1-9 0,9 0 16 16,-7 0-6-16,-4 1 3 15,1 2-6-15,-1-1 2 0,1 0 9 16,4-2 0-16,-7 2-6 0,-3 1-2 0,1-1 2 16,-3-1 3-16,2 1 6 0,-1 0-1 15,-3 2-13-15,0-1-1 0,0 0-1 16,0 1-3-16,0-3 12 0,0 3-12 16,0-2 0-16,0 0 2 15,0-1-14-15,-16-7 16 0,16 9-5 0,0-4-3 16,0 3-27-16,-9-4 3 0,9 2-7 15,-6-7-27-15,6 6 32 0,-8-2 7 16,4 2 2-16,-2-3-12 0,-1-1-12 16,3 4 28-16,-4-1 8 0,4 1-4 15,-1 0 9-15,-1-1-2 0,-10-2-20 16,9 2 30-16,-1 2 4 0,-1 0 27 16,-1-1-32-16,-10-3 8 0,11 4-13 15,0 0 13-15,1 0-3 0,0 3-10 16,1-4 8-16,-1 5 14 0,5 0 15 0,3 0 0 15,0 0-3-15,0 22-4 0,32 7 1 16,-32-12-32-16,38 4 1 0,-15 1 1 16,4 2-6-16,2-2 13 0,24 18-2 15,-28-23 9-15,0-3-9 16,-4-2-6-16,-4-1-1 0,10 2-11 0,-17-10 18 16,-4-1 0-16,-2-1 5 0,-4 0 3 15,0-1 23-15,0 0 4 0,-31 0 13 16,31 0 14-16,-36 0 7 0,13 22-8 15,-28 3 47-15,26-9-60 0,-1 1-12 0,1 3-8 16,2-1 0-16,-11 12-52 0,20-17-74 78,3 1-140-78,3-5-213 0,1-2-313 0,4-5-475 0,3-3-1672 0</inkml:trace>
  <inkml:trace contextRef="#ctx0" brushRef="#br0" timeOffset="52338.8598">17536 3677 2469 0,'0'0'187'0,"0"0"6"0,0 0 87 16,0 0 29-16,0 0 28 0,0 0 256 16,0 0-382-16,0 0-62 0,0 0-53 0,0 0-30 15,0 0-45-15,0 0 10 16,0 0-23-16,0 0-15 0,0 0-6 0,0 0-24 15,0 0-46-15,0 0-229 0,0 0 18 16,0 0-111-16,0 0-85 0,0 0-114 16,0-10-750-16,0 10 798 0,0 0 125 15,-22 0 237-15</inkml:trace>
  <inkml:trace contextRef="#ctx0" brushRef="#br0" timeOffset="52516.0986">17562 3541 2792 0,'0'-11'68'0,"0"1"69"16,10 2 65-16,-10-2 79 0,0-7 197 16,0 8-324-16,0 0-79 0,0 1-56 15,0-4-19-15,0 2-35 0,0-14-206 16,0 13-8-16,0-3-75 0,0 1-65 0,20-2-88 16,-20-2-124-16,13-13-486 0,-2 13 669 15,-11 1 219-15</inkml:trace>
  <inkml:trace contextRef="#ctx0" brushRef="#br0" timeOffset="52655.672">17687 3038 1719 0,'4'-15'80'0,"0"4"55"15,2-12 299-15,-4 12-235 0,-2 3-40 16,0-2-61-16,0 0-35 0,0-10-44 16,0 7-28-16,0 1-30 0,0 0-59 15,0-2-82-15,0 1-128 0,0-14-667 0,20 13 484 16,-20-1 82-16,0 1 194 0</inkml:trace>
  <inkml:trace contextRef="#ctx0" brushRef="#br0" timeOffset="52823.7273">17858 2559 2083 0,'5'-29'169'15,"-5"21"-61"-15,0-1-7 0,0-2-20 0,0 2-19 0,0-12-31 16,0 11-33-16,0-1-2 15,0-2-18-15,0 2-29 0,16-10-188 0,-16 11-7 16,14-1-123-16,-14 1-55 16,16-2-4-16,-16 2 35 0</inkml:trace>
  <inkml:trace contextRef="#ctx0" brushRef="#br0" timeOffset="52987.4925">18095 2192 1702 0,'13'-11'43'0,"-3"1"56"0,-3 0 64 0,0 4 46 15,5-14 172-15,-9 14-241 0,-1-2-25 32,-1 5-15-32,1-2-27 15,0 1-28-15,6 1-45 0,-4 2-36 0,4 0-29 0,-1 1-50 0,2 0-54 0,14 0-447 16,-11 0 108-16,3 0-46 0,-1 0 66 16,1 0 144-16</inkml:trace>
  <inkml:trace contextRef="#ctx0" brushRef="#br0" timeOffset="53186.9929">18639 2167 2889 0,'0'19'133'0,"0"-9"8"16,0-3 64-16,0 0-16 0,0 1 12 0,0 0-41 16,0 5 23-16,0-3-171 0,24 1-91 15,-24-2-137-15,35 2-157 16,8 10-642-16,-19-9 343 0,1-3 34 0,0 3 100 0,-3 0 128 15</inkml:trace>
  <inkml:trace contextRef="#ctx0" brushRef="#br0" timeOffset="53328.7532">18910 2752 2363 0,'0'24'54'15,"-12"19"161"-15,12-26-54 16,0 1-58-16,0-2-40 0,0-2-26 0,0 2-38 0,0 6-63 15,0-10-54 1,0 0-77-16,21 1-90 0,-21 0-151 0,16 0-49 0,-1 14-382 16,-15-12 598-16,17 1 125 15</inkml:trace>
  <inkml:trace contextRef="#ctx0" brushRef="#br0" timeOffset="53511.9698">19036 3275 1083 0,'3'24'87'0,"0"1"62"0,0 1 60 16,-1-2 45-16,3 19 182 0,-4-21-242 15,1-2-6-15,0 1-29 16,0 1-6-16,3 18 55 16,-2-19-139-16,0 0-29 0,1-1-18 15,-1 1-3-15,3-1-14 0,4 22-45 0,-7-17-27 0,1-2-58 0,1 2-65 16,0 3-99-16,-3 1-87 0,-1 36-614 16,-1-33 525-16,0 0 89 0,0 2 180 15</inkml:trace>
  <inkml:trace contextRef="#ctx0" brushRef="#br0" timeOffset="53669.4342">19130 4436 2333 0,'0'47'77'0,"0"-25"-24"15,12-1 11-15,-12-2-33 0,0 2-10 16,5-3-12-16,-1 22-3 0,-4-22-22 16,0 4-29-16,0 0-80 15,0-1-157 1,0 25-650-16,0-24 408 0,0 2 157 15</inkml:trace>
  <inkml:trace contextRef="#ctx0" brushRef="#br0" timeOffset="53860.6909">19395 5251 3107 0,'0'20'62'15,"0"3"21"-15,0 0 9 0,0-3-4 0,0 2-61 16,0 21-39-16,0-19 4 0,0-2-4 15,0 0 3 1,0-2-27-16,21 13-234 0,2-19 8 0,-23 1-81 16,25-1-134-16,-11 0-102 0,-1-1 44 0,17 9-215 15</inkml:trace>
  <inkml:trace contextRef="#ctx0" brushRef="#br0" timeOffset="54011.0209">19814 5700 3877 0,'3'0'62'0,"1"11"127"0,-2-2-82 0,1-9-55 16,1 6-29-16,0-6-14 15,8 15 6-15,-4-8-10 0,0-1-2 16,2 2-70-16,-1-2-121 0,1 1-129 0,14 3-647 16,-11-7 354-16,1-1-47 0,4-2 36 15,-2 0 106 1</inkml:trace>
  <inkml:trace contextRef="#ctx0" brushRef="#br0" timeOffset="54201.84">20192 5657 3019 0,'9'-8'133'0,"1"-3"84"0,-3 0 64 16,1-1 32-16,10-14 18 0,-9 13-235 16,-1 0-49-16,1-1-25 15,-2 0 11-15,3-1-32 0,9-9 16 0,-12 12-102 0,4-2-90 16,-4 4-108-16,2-2-95 15,12-11-466-15,-11 10 385 0,2-2-79 0,0 0 23 16,-3-1 65-16,3-4 61 0</inkml:trace>
  <inkml:trace contextRef="#ctx0" brushRef="#br0" timeOffset="54373.7948">20508 5044 2943 0,'9'-24'174'0,"3"-18"596"0,-4 23-263 0,-1-1-120 15,-2 1-140-15,2 2-71 0,-1 1-48 16,8-11 86-1,-8 12-147-15,1-1-21 0,2 4-39 0,-2-1-36 0,7-9-107 16,-7 8 21-16,1 3-53 0,-1-3-57 16,2 1-125-16,0-4-152 0,6-19-667 15,-7 18 552-15,2-3 4 0,-3 1 68 16,0-2 32-16,-2 1 150 0</inkml:trace>
  <inkml:trace contextRef="#ctx0" brushRef="#br0" timeOffset="54520.0051">20771 4282 2432 0,'11'-37'208'0,"-6"20"30"16,-3 2 107-16,2 1 2 0,-2 1 14 0,0-1-85 16,3-12-34-16,-4 14-217 0,1-1-40 15,1 3-26-15,0-5-61 0,2-10-277 16,-3 13 111-16,-2 0-37 0,3-1-37 16,1-1-97-16,-1-3-95 0,4-15-562 15,-1 14 702-15,-1-4 119 16,1-2 153-16</inkml:trace>
  <inkml:trace contextRef="#ctx0" brushRef="#br0" timeOffset="54709.3429">20866 3620 1949 0,'18'-28'228'0,"-18"11"-40"16,0 2 72-16,13 1-12 16,-13-2 16-16,16 3-4 0,-3-16 142 0,-5 17-255 15,0-2-27-15,1 1-42 0,-4 0-28 0,3-1-37 16,4-14-166-16,-7 14-6 15,-2-3-75-15,0 2-38 0,0-2-41 0,0-22-373 16,-2 19 270-16,0-2-55 0,2 2 31 16,2-2 57-16,-1-1 103 0,7-21-6 15</inkml:trace>
  <inkml:trace contextRef="#ctx0" brushRef="#br0" timeOffset="54886.264">21075 2968 1066 0,'3'-17'131'0,"2"3"117"15,0-13 477-15,0 14-398 0,-2 0-10 16,2-1 22-16,0-1 63 0,-1 4 33 15,7-15 297-15,-4 12-512 16,2 3-99-16,-2-3-73 0,0 2 0 0,4-8-17 16,-6 8-26-16,-2 2-18 0,2 1-6 0,-5-2-34 15,2 0-53-15,-1-15-307 16,-1 12 69-16,0 1-118 0,0-5-46 16,0 1-36-16,0 0-3 0,0-13-428 15,0 18 569-15,0-3 52 0,0 1 135 16</inkml:trace>
  <inkml:trace contextRef="#ctx0" brushRef="#br0" timeOffset="55060.8444">21296 2305 3047 0,'17'-24'196'0,"-10"14"50"0,0 2 105 16,-3 1 8-16,0-2-26 0,3-4 0 16,-2 7-295-16,-1-2-20 0,4 2-4 15,-3-2-18-15,2 3-47 0,6-8-258 16,-6 6 9-16,0 1-110 0,0 0-101 15,1 1-96-15,2 0-93 0,10-4-498 16,-9 2 756-16,-2 2 216 0</inkml:trace>
  <inkml:trace contextRef="#ctx0" brushRef="#br0" timeOffset="55223.7395">21610 2126 1648 0,'11'0'119'0,"3"0"82"0,-2 0 85 0,15 0 483 15,-15-22-356-15,3 22-12 0,-3 0-54 16,1-15-76-16,-2 15-111 15,13 0-19-15,-14 0-137 16,3-9-13-16,-4 9-9 0,3 0-57 16,9 0-219-16,-10 0-27 0,1 0-99 0,-3 0-83 15,0 16-122-15,2-16-49 0,7 17-472 16,-6-17 775-16,-3 11 194 0</inkml:trace>
  <inkml:trace contextRef="#ctx0" brushRef="#br0" timeOffset="55463.2248">22101 2230 2190 0,'0'7'139'0,"3"-2"100"0,-1 0 127 0,2 0 41 15,-1 0 4-15,4 9 199 0,-2-8-435 0,0 2-89 0,2 4-45 16,0-1-26 0,8 15-74-16,-8-15 9 0,0 2-68 15,0 1-65 1,0 0-115-16,0 1-123 15,5 19-532-15,-6-17 404 16,0 2-19-16,1 2 25 16,2-3 59-16,-1 2 187 0</inkml:trace>
  <inkml:trace contextRef="#ctx0" brushRef="#br0" timeOffset="55625.4845">22335 2834 2197 0,'0'16'66'0,"0"0"74"0,0 11 318 0,0-13-197 0,0 1-23 0,-16 2-27 0,16 3-15 0,0-1-37 0,0 29 25 15,0-22-148-15,0 3-56 0,21 0-60 16,-21 0-90-16,16 34-465 0,-16-34 238 16,0 0-23-16,12 0-34 0,-12 1-62 15,0-2 53-15,0 25-227 0,0-26 530 16</inkml:trace>
  <inkml:trace contextRef="#ctx0" brushRef="#br0" timeOffset="56287.809">22352 3927 566 0,'-15'0'13'15,"15"0"-17"-15,-13 0 0 0,2-20-38 16,4 20 28-16,0-18-16 0,0 18-14 16,1-19 13-16,-1 19-9 0,-9-15-17 15,10 3 56-15,1 12-8 0,2 0 15 16,1 0 16-16,2 0-22 0,0-6 5 16,18 6-8-16,-18-6 27 0,23 1 9 0,-23 0 24 15,24 1 14-15,-4-5 241 16,-20 6-72-16,15-2 83 15,-15 2 10-15,0 3-2 0,12 0 359 0,-12 0-283 16,3 0 76-16,-3 0 30 0,6 17-12 0,-3-17-79 16,10 15 250-16,-6-15-386 15,2 0-51-15,2 14-90 0,-1-14-52 16,9 20-47-16,-8-10-57 0,-4 2-18 16,0 2-45-16,-1 0-65 0,-1 4-105 0,3 18-460 15,-5-15 169-15,-1 3-152 0,-2-1-65 0,1 4-246 16,-1-1 75-16,3 28-296 15</inkml:trace>
  <inkml:trace contextRef="#ctx0" brushRef="#br0" timeOffset="56472.0027">22604 4555 2827 0,'0'24'87'0,"-22"22"337"0,22-22-105 0,0-2-32 15,-22-2-80-15,22-1-54 16,-14 17-64-16,14-19-87 0,0 0-23 0,0-1-46 15,0-1-73-15,19 1-104 0,0 19-503 16,-19-18 295-16,25 0-78 0,-25 0-21 16,26 2 26-16,-12 0 78 0,15 16-50 15</inkml:trace>
  <inkml:trace contextRef="#ctx0" brushRef="#br0" timeOffset="56611.2458">22802 5188 1921 0,'15'33'177'0,"-8"-17"-26"16,0-3 57-16,-1-1-1 0,1 0 18 0,-2 0 7 15,4 9 119-15,-6-8-259 16,-1-1-39-16,1 1-31 0,-1 0-10 0,1 16-91 16,0-14-48-16,-2 2-96 0,2 0-74 15,1 0-74-15,2-3-97 16,16 18-564-16,-9-21 555 0,3-1 164 0</inkml:trace>
  <inkml:trace contextRef="#ctx0" brushRef="#br0" timeOffset="56782.7231">23161 5732 2622 0,'1'11'44'0,"1"-1"30"0,0-2 19 15,6-3 76 1,-4-3-143-16,1 0-17 0,1-2-11 0,2 0-9 16,13 0-46-16,-11 0-61 0,4 0-91 0,-2 0-168 15,4 0-171-15,0 0-52 0,22-20-311 16</inkml:trace>
  <inkml:trace contextRef="#ctx0" brushRef="#br0" timeOffset="56965.1076">23660 5443 3490 0,'7'-9'95'0,"0"-4"30"16,-3-1 46-16,1 2 23 0,2-2-66 15,5-13 38 1,-7 15-105-16,2-1-34 0,0 1 19 0,4 2-45 0,-2 0-62 15,16-8-292-15,-13 10 71 16,2 2-69-16,-4 0-32 0,1 0-77 0,11-9-599 0,-14 8 560 16,2-2 53-16,-2 0 142 0,1-3 121 15</inkml:trace>
  <inkml:trace contextRef="#ctx0" brushRef="#br0" timeOffset="57117.241">23942 4991 1971 0,'2'-12'133'0,"-1"0"46"15,2-1 35-15,1 1-28 0,1-2-45 16,7-9 49-16,-6 12-147 0,1 1-26 16,0-3-41-16,3 4-41 0,-3-1-43 15,4-9-244-15,-6 7 78 0,2 2-124 0,-3-1-62 16,0 2-10-16,4-16-221 16,-4 10 548-16</inkml:trace>
  <inkml:trace contextRef="#ctx0" brushRef="#br0" timeOffset="57299.0929">24125 4441 2153 0,'5'-14'81'0,"4"-8"240"0,-7 12-106 0,0 0-16 15,0 0 8-15,-1 2 9 0,0-8 171 16,-1 10-285-16,0-2-56 16,0 1-71-16,0 2-48 0,0-2-60 15,0-3-286-15,0 3 152 0,0 2-57 16,0 0-77-16,0-1-137 0,0 0-17 0,0-10-356 15</inkml:trace>
  <inkml:trace contextRef="#ctx0" brushRef="#br0" timeOffset="57463.2326">24204 3963 2847 0,'1'-10'93'0,"0"-2"95"0,-1 4 129 16,4-13 476-16,-2 11-455 0,0 0-84 0,3 3-59 15,-4 0-25-15,3 2-49 16,1-5-27-16,-3 7-174 0,1 1-79 0,-1 2-211 16,-2-2-290-16,0 2-331 0,0 0-1197 15</inkml:trace>
  <inkml:trace contextRef="#ctx0" brushRef="#br0" timeOffset="58911.1884">26907 4163 1135 0,'0'-9'111'0,"0"5"361"16,0 0-145-16,-8 4-31 0,8 0 661 16,0 0-544-1,0 0 10-15,0 0-18 0,0 0 148 0,0 0-387 16,20 0-4-16,-20 0 40 0,0 13 45 16,0-13 23-16,11 10 207 0,-11-10-283 15,0 11-20-15,0 0-5 0,0 1 26 16,0 23 147-16,0-15-197 0,0 6-10 15,-17 3-36-15,17 3-19 0,-19 41-38 16,19-33-42-16,0 5 0 0,0 1 0 16,0 0 0-16,0 1 0 0,23 41 0 15,-23-48 0-15,36-1 0 0,-13-4 0 0,4-4 0 16,26 19 0-16,-29-33 0 0,1-2-58 16,-4-3-91-16,-4-5-86 0,-3-2-122 15,0-4-688-15,-14-1 383 0,0 0-238 16,0-23-60-16,0 23-240 0,-21-29 49 15</inkml:trace>
  <inkml:trace contextRef="#ctx0" brushRef="#br0" timeOffset="59149.8109">26773 4661 2641 0,'0'-2'103'0,"0"0"163"16,0 0 170-16,0-1 123 0,23-2-13 15,-4 0 202-15,-3 4-486 0,0-3-40 0,8 0-33 16,60-8 61 0,-51 11-285-16,-3-1-98 15,22 2-436-15,-33 0 63 0,-2 0-219 0,-5 17-162 16,-4-17-241-16,-6 15 127 0</inkml:trace>
  <inkml:trace contextRef="#ctx0" brushRef="#br0" timeOffset="60335.8357">16767 3695 446 0,'0'0'33'0,"0"0"54"0,0-8 91 16,0 8 90-16,-14-6 60 0,14 3 320 15,0 1-379-15,0 0-19 0,-8-5 575 16,8 7-519-16,0 0-3 16,0-1 7-16,0-2 177 0,0 3-338 0,0-1-44 15,0 1-17-15,0-1-31 16,0 1-13-16,0 0 30 0,0 0-18 0,0 0 13 16,-17 27-3-16,17-27 0 15,-12 51 64-15,12-24-53 0,0 1-5 0,0 4-17 16,0 1 25-16,0-1-43 0,0 27 11 15,0-31-44-15,27-6 7 16,-27-4-1-16,26-4-1 0,9-8-12 0,-15-6 0 16,3 0-21-16,-3-25-14 0,-2 7-31 15,12-31-77-15,-11-5 26 0,-14 24 76 16,-5-30-83-16,0 32 64 16,-23 0 16-16,23 3 31 0,-30 3 18 15,-7-13 8-15,16 26 14 0,-1 4 21 16,-1 5 50-16,1 0 23 0,-1 20 1 15,-22 11 22-15,22-8-123 0,2 0-12 16,3 4-23-16,3-1-74 0,-1 25-358 16,14-28-85-16,2-2-264 0,0-3-297 0,20-1-123 15,-20-6 293-15</inkml:trace>
  <inkml:trace contextRef="#ctx0" brushRef="#br0" timeOffset="66210.8259">8397 632 1899 0,'0'-1'76'0,"0"0"239"0,0-1-87 16,0 2 31-16,0 0 77 0,0 0 577 16,0 0-445-16,0 0-112 0,0 0-102 15,0 0 198-15,0 0-210 0,0 0 9 16,0 0-17-16,0 0 198 0,0 0-284 16,0 0-15-16,0 0-22 0,18 21 129 15,-18 2-144-15,17-23-6 0,-17 31-18 0,15 12 29 16,-3-19-85-16,-12 2-21 15,0 0-38-15,0-2-50 0,0 2-70 0,7 16-398 16,-7-27 107-16,0-1-57 0,3-6-152 16,-3-3-244-16,2-3-1289 0,-2-2 1190 15,0 0 332-15</inkml:trace>
  <inkml:trace contextRef="#ctx0" brushRef="#br0" timeOffset="66646.1403">8365 574 2467 0,'0'-4'86'0,"0"0"62"16,0 1 86-16,0 0 427 15,0 2-287-15,0 0-14 0,0-1-52 16,0-3 107-16,19 5-298 0,-19-5 13 0,20 0-34 15,5-5 73-15,-25 4-112 0,31 0 55 16,11-7 71-16,-19 8-104 0,2-1-37 16,0 3 11-16,33 1-1 0,-32 2-46 15,1 0-3-15,-4 0 3 16,-2 20 8-16,14 0 22 0,-21-20-18 0,-1 23 14 16,6 1 61-16,-10-9-15 0,-3-1-2 15,-2-1-2-15,-1-1-8 0,-1 15 9 16,-2-14-53-16,0 1 6 0,-25 29 23 15,-22-15-42-15,24-14-11 0,-1 3 3 16,-4-2-9-16,-5 2 11 16,0-2-11-16,-34 14-48 0,38-15-10 0,-1-1-20 15,3-6-61-15,9 2-99 16,-10-1-413-16,18-8 172 0,3 1-218 16,2-1-192-16,5 0-261 0,0 0 106 0</inkml:trace>
  <inkml:trace contextRef="#ctx0" brushRef="#br0" timeOffset="66918.1434">9086 681 3062 0,'2'0'198'0,"1"0"666"0,-3 0-287 15,0 0-67-15,0 20-77 16,0-20 352-16,0 17-493 0,0-17-75 0,0 18-43 16,0 2 59-16,0-10-178 0,0 4-46 15,0 1-61-15,0-1-70 16,21 14-726-16,-21-14 69 0,0-2-395 0,20 2-273 15,-20-5 115-15,10-3 298 0</inkml:trace>
  <inkml:trace contextRef="#ctx0" brushRef="#br0" timeOffset="67746.3231">8445 5661 819 0,'0'-2'23'15,"0"1"-28"-15,0-2 10 0,0 2-5 16,0 1-17-16,0 0 23 0,0 0-17 15,0 0 16-15,0 0 44 0,0 0-9 16,0 17 166-16,0-17 0 0,0 0 86 16,0 0 47-16,0 0 62 0,0 0 479 15,0 0-368-15,0 0 8 0,0 0-50 16,0 0-13-16,0 0-51 0,0 0 338 16,0 0-399-16,0 0-61 0,0 0 1 15,0 0 60-15,0 28 131 0,0 4-367 16,0-10-109-16,0 3 0 0,25 5 0 15,-25 4 0-15,21 36 0 0,-21-33 0 0,17 2 0 16,-17-3 0-16,17 2 0 0,-1 21 0 16,-16-37 0-16,12 1 0 0,-8-6-14 15,-1-7-152-15,-1 0-154 0,2-2-966 16,-4-8 448-16,0 0-240 0,0 0-146 16,0-29-53-16,0 12 235 0</inkml:trace>
  <inkml:trace contextRef="#ctx0" brushRef="#br0" timeOffset="68117.2364">8439 5754 3748 0,'-5'-2'86'0,"1"-1"63"0,0 0 54 15,0 1 79-15,4-4-43 0,-2-6 56 16,2 4-236-16,0-3-36 0,29 3 19 15,-10-5-13-15,4 4-15 0,33-7 7 0,-28 13-26 16,2 2-4-16,5 1-17 16,-4 0 21-16,19 18 8 0,-29 9-4 15,0-10 15-15,-5 3 19 0,-1 1 45 16,-5 1 59-16,5 27 356 0,-14-23-203 0,-1 0-9 16,0-1-66-16,0 2-32 0,-25 28 79 15,-5-29-161-15,9 1-16 0,-2 2-22 16,-2-2-17-16,-2-1-14 15,-28 23 5-15,27-25-35 0,1-5 6 16,3 0-12-16,3-4-18 16,-14 9-102-16,21-17-27 0,1-6-100 0,1-1-160 0,1 0-133 15,2 0-206-15,-10-32-1182 0,14 1 798 16,3 11 161-16,-1 4 325 0</inkml:trace>
  <inkml:trace contextRef="#ctx0" brushRef="#br0" timeOffset="68727.6537">9020 5934 2327 0,'0'0'239'15,"0"0"-3"-15,0 0 88 0,0 0 34 16,0 0 43-16,0 0-12 0,0 0 164 16,0 0-397-16,-13 0-72 0,13 0-12 15,0-16-50-15,0-2 16 0,0 18-46 16,22-21 16 15,-22 11-27-31,21-2 2 0,-21 0 8 0,38-8-12 0,-24 9 26 0,0 4-1 0,-1 0-4 0,-4 3 9 16,9 0-14-16,-11 4 15 0,-2 0-1 15,0 0 5-15,-2 21 18 0,1-21 9 0,3 17 33 16,-5 10-28-16,-2-14 0 0,0 3 13 16,0 1 18-16,0 21 83 0,-18-18-70 15,18 1-22-15,-20 0 3 16,20 0-6-16,-24 0-13 0,-5 16 6 0,14-20-45 15,0 0-13-15,-1-5-4 0,3-2-12 16,-13 5-66-16,13-11 37 0,1-1 2 16,3-2 12-16,2 1 1 0,1-2-7 15,-1 0-51-15,5 0 33 0,2 0 20 16,0 0 15-16,0 0 17 16,0-18 5-16,24 18 25 0,-24-17 7 0,23 17 28 0,-9-10 23 15,3 10-9-15,19-8 36 16,-17 8-67-16,3 0-24 0,-1 0-9 0,0 0 1 15,19 18-33-15,-19-18-49 0,-3 15-114 63,2-15-94-63,-4 14-208 0,0-14-265 0,16 0-1289 0,-17 0 1004 0,0 0 320 0</inkml:trace>
  <inkml:trace contextRef="#ctx0" brushRef="#br0" timeOffset="82277.9167">3686 9339 1823 0,'0'0'60'0,"0"0"41"15,0 0 29-15,0-20 27 0,0 20 215 0,0-13-156 16,-13 13 26-16,13 0 13 0,0-14 25 16,0 14-17-16,-12-7 163 0,12 7-227 15,-9 0-29-15,3 0-16 0,-6 0 0 16,0 0-55-16,-15 25 80 0,12 1-128 15,0-11-16-15,-1 2-14 0,-2 4-17 16,-12 18 4-16,16-18-11 0,0-1 1 16,3-3-6-16,2-2 3 0,6-1-7 15,3 6-19-15,0-13 6 0,30-5-9 16,-12 4 34-16,2-1-43 0,28-1 1 16,-22-2 8-16,0-2 30 0,-1 3 12 15,0 0-8-15,17 6-6 0,-24-1-7 16,-6 1 16-16,-1 5 9 15,-4-2 9-15,-2 5 5 0,-5 19 29 0,0-16-28 0,0 2 7 16,-30-2-9-16,30-1-8 16,-55 18 7-16,33-21-17 0,-4 0-7 0,-1-3 4 15,-3-4 7-15,1-1 3 16,-30-1-31-16,31-7-10 0,1 0-34 0,3 0-32 16,6-22-88-16,4 22-177 15,-7-22-891-15,20-4 433 0,1 26-49 0,0-22 141 16,27 12 135-16</inkml:trace>
  <inkml:trace contextRef="#ctx0" brushRef="#br0" timeOffset="82726.4991">4018 9615 2512 0,'0'-5'54'0,"0"0"20"0,0 1 49 16,16-2 27-16,-16 4 289 15,17-1-195-15,-17 3-3 16,22 0-49-16,-8 0-51 0,16 0-30 0,5 0-85 0,-18 0-12 16,11 0 1-16,-14 0 6 15,-6 0-5-15,1 0 32 0,-4 0 3 0,6 0 35 16,-11 0-64-16,0-16-32 0,0 16 0 15,0-13 3-15,0 13 10 0,-21-25 32 16,-9 19-45-16,13 1 3 0,-4 0-5 16,-2 5 6-16,-27 0 97 0,30 0-6 15,-3 0 30-15,3 19 1 0,6-19 26 16,2 22-3-16,2 7 144 0,10-9-155 0,0-3-29 16,0 3-23-16,24 0-29 15,17 17-11-15,-14-20-45 0,3-2-30 16,0-2-78-16,0-2-99 0,2-2-183 0,26 2-984 15,-31-8 456-15,-3-1-27 0,-7-2 166 16,2 0 162-16</inkml:trace>
  <inkml:trace contextRef="#ctx0" brushRef="#br0" timeOffset="83229.4844">4347 9615 2992 0,'18'-1'146'0,"-18"-1"127"15,16 0 101-15,-6 2 81 0,5 0-10 16,4 0 359-16,-8 17-464 0,2-17-44 16,-2 20-71-16,2-20-56 0,4 21 0 15,-10 3-105-15,-1-13-12 16,-2 1-6-16,1-1-10 0,0 3-10 0,-5-7-29 16,3-3 6-16,-3-1-3 15,2-3 9-15,-2 0 4 0,4 0-33 0,-2 0-7 16,-1-20-34-16,3 20-14 0,0-25-74 15,6-12-255-15,-5 16 168 16,1-1 38-16,1 3 45 0,-1 2 57 0,2 0 51 16,3-9 25-16,-5 20 6 0,0 6 13 15,-1 0 11-15,-1 0 1 0,3 0 76 16,-3 17-45-16,-1-17 5 0,2 26 6 0,0-11 6 16,-1-1 22-16,5 16 47 15,-5-16-73-15,-1-2-12 0,3-1-27 0,-2 0 8 16,3 2-13-16,-3-13-17 0,0 7-16 15,0-7-32-15,1 0-25 0,0 0-30 16,5-25-161-16,-6 25 145 0,2-24-6 16,-2 10 25-16,2-2 13 15,5-12-23-15,-6 14 81 16,0 2 30-16,3 3 5 0,-3 1 0 0,0 3 39 0,3-1 36 16,-5 6-4-16,1 0 39 0,2 0 14 0,-1 0 12 15,4 19 130-15,-4-19-98 16,0 14-22-16,2-14 4 0,-2 21-2 0,0-9-44 15,5 12 19-15,-6-11-108 0,3-2-14 16,-3 0-53-16,0 0-69 0,3 6-421 16,-5-12 148-16,2-2-190 0,0-3-172 15,4 0-151-15,-2 0-179 16,12 0-535-16</inkml:trace>
  <inkml:trace contextRef="#ctx0" brushRef="#br0" timeOffset="83429.3745">5046 9520 2967 0,'2'0'266'16,"2"0"198"-16,-3 0 93 0,-1 15 4 0,0-15-49 15,0 15 301-15,0 3-473 0,0-5-86 16,0-1-115-16,17-3-32 16,-17 11-77-16,0-12-46 0,12-2-41 0,-12-1-87 15,0-3-148-15,8-2-135 0,1 0-705 16,-4-21 448-16,0 21-46 0,-2-25-119 15,3 10-42-15,-1-3 120 0</inkml:trace>
  <inkml:trace contextRef="#ctx0" brushRef="#br0" timeOffset="83547.294">5112 9396 1953 0,'0'0'91'0,"0"18"65"16,0-18 76-16,0 26 57 0,0-13-57 15,15 15 30-15,-15-16-226 0,0-2-71 16,13 0-93-16,-13-3-120 0,34 0-788 15,-19-2 420-15,5-5 49 0,5 0 205 0</inkml:trace>
  <inkml:trace contextRef="#ctx0" brushRef="#br0" timeOffset="83776.477">5443 9436 2478 0,'0'0'126'15,"-18"0"133"-15,18 0 174 0,-22 0 142 16,2 0 354-16,8 0-623 15,2 0-64-15,-2 0-19 0,4 17 11 0,-5-5 95 16,7-12-227-16,2 19-19 0,1-7 4 16,3 0-14-16,0 3-11 0,0 15 14 15,0-14-63-15,19-2-6 0,-19 2-29 0,17-2-39 16,-17-3-85-16,42 4-309 0,-25-11 163 16,1-3-50-16,2-1-181 0,0 0-211 15,19-20-975-15,-23 20 925 0,-1-22 140 16,0 22 171-16,-5-26 178 0</inkml:trace>
  <inkml:trace contextRef="#ctx0" brushRef="#br0" timeOffset="83953.4304">5587 9518 2278 0,'0'0'109'15,"-19"0"128"-15,19 0 163 0,0 0 164 0,-13 0 515 16,13 0-642-16,0 0-30 0,0 0-12 16,0 0 18-16,0 20-17 0,0-3 145 0,0-17-360 15,0 21-65-15,0-8-41 16,0-2-30-16,18 11-49 0,-18-12-48 0,0-3-56 15,0 1-74-15,9-4-123 0,-9 1-172 16,10-5-1682 0,5-20 484-16,-10 20 783 0,1-26 108 0,-1 9 226 15</inkml:trace>
  <inkml:trace contextRef="#ctx0" brushRef="#br0" timeOffset="84146.6676">5654 9370 3382 0,'0'24'260'0,"0"-24"138"15,0 21 79-15,0-21-47 16,0 27-122-16,11-1-31 0,-11-13-228 0,12-2-60 16,-5-2-67-16,5 0-59 15,18-1-474-15,-14-8 104 0,6 0-118 0,2 0-73 16,0 0-87-16,3 0 90 0,19-29-339 16,-25 5 799-16</inkml:trace>
  <inkml:trace contextRef="#ctx0" brushRef="#br0" timeOffset="84311.6523">5955 9403 1528 0,'-26'0'375'15,"26"0"-54"-15,-22 0 102 16,22 0-9-16,-29 0 72 31,-2 20 476-31,17-20-582 0,0 13-76 0,3-13-52 0,1 21 29 16,3-10-23-16,-3 14 185 0,10-12-271 0,-4 4-13 0,4 0-24 0,0 0-23 0,0 16-15 16,0-16-97-16,21-2-32 0,-21-1-64 15,22-3-78-15,-9-2-110 0,21-5-582 16,-16-4 233-16,2 0-204 0,1-21-141 15,1 21-178-15,17-50-464 16</inkml:trace>
  <inkml:trace contextRef="#ctx0" brushRef="#br0" timeOffset="84527.5277">6036 9068 3652 0,'0'0'234'0,"0"0"164"0,0 0 176 0,0 26 762 15,0-1-766-15,0-6-21 0,0 3-150 16,0 2-98-16,0 1-135 0,24 34-154 16,-24-25-12-16,19 2 0 15,-19 2 0-15,21-3 0 0,-1 34 0 0,-20-39 0 16,18-2-57-16,-8-2-137 0,-1-4-159 0,2-5-244 16,14 6-943-16,-11-17 606 15,0-4-18-15,0-2-106 0,5 0 42 16,13-30-244-16</inkml:trace>
  <inkml:trace contextRef="#ctx0" brushRef="#br0" timeOffset="84832.299">6386 9472 2813 0,'0'0'260'0,"0"0"180"16,0 0 136-16,0 0-15 0,0 0 413 0,-17 0-562 16,17 0-29-16,0 20-73 0,0-20-77 15,0 0-85-15,-12 18 33 0,12 2-111 16,0-6 2-16,0 3-8 0,0-2-7 15,0 16-25-15,0-17-34 0,0-1-15 16,20-1 13-16,-20-5-1 0,21-4-12 16,8-3-57-16,-29 0 1 0,27 0-25 15,-14-21-26-15,-2 21-9 0,10-46-131 0,-12 29 140 16,-3-4-6-16,0 2-21 16,-6-2-32-16,0 3 7 0,0-15-48 15,0 20 190-15,-28 1 39 0,28 5-1 0,-27 1-27 16,-4 6-100-16,15 0-15 0,-3 0-58 15,3 21-66-15,1-21-122 0,-1 26-128 16,-6 5-688-16,13-16 527 0,4 1-7 16,5-3 58-16,0 4 76 0</inkml:trace>
  <inkml:trace contextRef="#ctx0" brushRef="#br0" timeOffset="85472.9099">7748 9148 2025 0,'0'-1'97'15,"0"-2"77"-15,0 2 73 0,0-2 166 16,0 1 552-16,-17 0-446 0,17 2-94 16,0-3-64-16,0 3-16 0,0-2-39 0,0 2 211 15,20 0-322-15,-20 0 1 0,0 0-20 16,15 0 13-16,-15 21-5 16,10 8 109-16,-10-11-194 0,0 3-40 0,12 3-24 15,-12 1-16 1,6 25-18-16,-1-27-32 0,-3 0-45 0,-2-3-61 0,3-3-67 15,-2-2-73-15,5 7-517 0,-3-16 301 16,1-3-94-16,-1-3-58 0,0 0-105 16,4 0-753-16,-7-24 789 0,0 24 89 15,0-28 127-15,0 14 173 16</inkml:trace>
  <inkml:trace contextRef="#ctx0" brushRef="#br0" timeOffset="85656.1199">7606 9251 2341 0,'-5'0'101'0,"4"0"100"0,0 0 140 0,1 0 208 16,0 0 45-16,0 13 586 0,29-13-699 16,-29 0-36-16,33 0-44 0,-6 0-58 15,38 0 25-15,-25-20-309 0,-4 20-53 16,-3 0-61-16,-4-15-76 0,-2 15-103 16,4 0-656-16,-25 0 183 0,-6 0-249 15,0 23-203-15,0-23-149 0</inkml:trace>
  <inkml:trace contextRef="#ctx0" brushRef="#br0" timeOffset="86189.2721">8287 8790 804 0,'-2'-8'256'0,"0"6"-6"16,-1 0 89-16,3-1-8 0,0 0 6 16,0 1-12-16,0 0 445 0,0 2-325 0,0 0 33 15,17 19-102-15,-17-19-32 16,21 32-57-16,5 16 210 0,-13-18-255 16,5 4-51-16,-4 4-45 0,0 4-15 0,5 48-3 15,-19-47-98-15,0 4-33 16,0-3-37-16,0 2-57 0,-30-2-93 0,-10 34-472 15,13-39 161-15,-2-5-218 0,-2-2-136 16,1-2-227-16,-28 10-767 0,29-25 1342 16</inkml:trace>
  <inkml:trace contextRef="#ctx0" brushRef="#br0" timeOffset="86660.024">7227 9015 586 0,'0'-1'98'0,"-14"1"99"0,14 0 69 16,0 0 64-16,-12 0 331 16,-6 0-5-16,1 22 217 0,7-1-349 0,-2-4-15 15,0 3-56-15,3 9-10 16,-2 5-23-16,0 52 382 0,11-32-517 16,0 5-126-16,0 1-99 0,33 3-51 0,19 56-209 15,-18-68-92 1,4-3-218-16,3-8-314 0,6-5-350 15,4-9-302-15,41 7-776 0</inkml:trace>
  <inkml:trace contextRef="#ctx0" brushRef="#br0" timeOffset="103388.4099">3953 12833 1667 0,'0'0'87'0,"0"0"50"16,0 0 285-16,0 0-226 0,0 0 28 0,0 0 29 16,0 0 32-16,0 0 53 0,0 0 362 15,0 0-380-15,0 0-58 16,0 0-32-16,0 0 38 0,0 0 51 0,0 0 375 16,0 0-373-16,0 0-49 0,0 0-24 15,0-17-20-15,0 17 153 0,0-16-231 16,0 16-47-16,0-17-38 0,0 6-44 15,0-1-21-15,-16-10 0 16,16 6 0-16,0 2 0 16,0-1 0-16,0-2 0 0,0-13 0 0,0 14 0 15,0 0 0-15,0 0 0 0,22 1 0 0,-22-1 0 16,19-11 0-16,-19 14 0 0,0-1 0 16,16 2 0-16,-16-2 0 0,10-10 0 15,1 14 0-15,-5-2 0 0,1 2 0 0,-1 2 0 16,1-1 0-16,6-5 0 15,-8 10 0-15,2-3 0 0,-5 3 0 16,5-1 0-16,6-3 0 0,-3 4 0 0,-4 2 0 16,0-3 0-16,2 1 0 0,2 1 0 15,3-3 0-15,-8 4 0 0,-1-2 0 16,4 2 0-16,-3 1 0 0,13-4 0 16,-14 5 0-16,5-2 0 15,-6 2 0-15,1 0 0 0,0 0 0 0,2 0 0 16,2 0 0-16,-2 0 0 15,8 0 0-15,-5 0 0 0,2 0 0 0,0 0 0 16,16 0 0-16,-11 0 0 0,0 0 0 16,-5 0 0-16,3 0 0 15,15 0 0-15,-14 15 0 0,-3-15 0 0,0 0 0 16,0 0 0-16,-2 14 0 0,12-14 0 16,-10 11 0-16,0-11 0 0,0 0 0 15,3 7 0-15,15-7 0 0,-14 0 0 16,4 0 0-16,0 0 0 0,0 0 0 15,1-18 0-15,19 18 0 0,-18 0 0 0,-1-11 0 16,-1 11 0-16,1 0 0 16,17 0 0-16,-17 0 0 0,-2 0 0 15,-1 0 0-15,2 0 0 0,-1 0 0 0,14 0 0 16,-15 0 0-16,4 0 0 0,-6 0 0 16,3 0 0-16,12 0 0 15,-14 0 0-15,-2 0 0 0,1 0 0 16,-2 0 0-16,6 0 0 0,15 0 0 0,-16 0 0 15,-1-15 0-15,-1 15 0 0,-2 0 0 16,21 0 0-16,-26 0 0 16,6 0 0-16,-8 0 0 0,-2 0 0 15,1 0 0-15,1 0 0 0,8 0 0 0,-8 0 0 16,1 11 0-16,3-11 0 16,0 0 0-16,1 0 0 0,15 0 0 15,-14 0 0-15,-1 0 0 0,2 0 0 0,-3 0 0 16,11 0 0-16,-16 0 0 0,0 0 0 15,-1 0 0-15,-2 0 0 16,-1 0 0-16,2 0 0 0,-5 0 0 0,1 0 0 16,-1 0 0-16,1 0 0 0,-1 0 0 15,0 0 0-15,0 0 0 0,0 0 0 16,0 0 0-16,0-16 0 0,0 16 0 16,0 0 0-16,0 0 0 0,0 0 0 15,0 0 0-15,0 0 0 0,0 0 0 16,0 0 0-16,0 0 0 0,0 0 0 0,0 0 0 15,0 0 0-15,0 0 0 16,0 0 0-16,0 0 0 0,0-20 0 0,0 6 0 16,-13 14 0-16,13-13 0 15,-14 13 0-15,14-14 0 0,-16 14 0 0,-2-11 0 16,9 3 0-16,-1 8 0 0,0-8 0 16,2 4 0-16,-11-1 0 0,11 2 0 15,0-1 0-15,0 0 0 0,3 1 0 0,1 0 0 16,-1 0 0-16,2 1 0 15,2 2 0-15,0 0 0 0,1 0 0 0,0 0 0 16,0 0 0-16,0 0 0 16,0 0 0-16,0 0 0 0,0 0 0 0,18 13 0 15,-18-13 0-15,19 13 0 0,-4-13 0 16,1 11 0-16,23 2 0 0,-19-7 0 16,45 17 0-16,-45-17 0 15,-1 2 0-15,0-2 0 0,-2 0 0 16,11 3 0-16,-15-4 0 15,-4-1 0-15,0-1 0 0,-3-1 0 0,-2 0 0 16,-2 1 0-16,-2 0 0 0,0 0 0 16,0 1 0-16,-24-1 0 0,24 3 0 15,-25 5 0-15,-4-2 0 0,15-1 0 16,-1 2 0-16,1 0 0 0,-15 12 0 0,16-11 0 16,-2 0 0-16,2 1 0 0,1-2 0 15,-8 7 0-15,9-10 0 0,3 0 0 16,0-2 0-16,3-2 0 0,-2-1 0 15,1 1 0-15,2-3 0 0,2 0 0 16,-1 0 0-16,2-20 0 0,-2-4 0 16,3 9 0-16,0-4-10 0,0 1-39 15,0-1-42-15,0 2-56 0,0-13-273 16,0 18 145-16,16 4-101 0,-16 3-120 16,0 5-155-16,0-4-1246 0,-26 4 665 0,26 0 102 15,-25 0 382-15</inkml:trace>
  <inkml:trace contextRef="#ctx0" brushRef="#br0" timeOffset="120109.9159">7197 12298 322 0,'0'-5'0'0,"0"0"-10"0,0-8 28 0,0 4-6 15,0 1 37-15,0 0-47 0,0-1 11 16,0 3-12-16,0-13-1 16,10 11 36-16,-10 1-6 15,6 4-8-15,-6 3-3 0,0-1 5 16,0 0-1-16,0 1 28 0,0 0 26 16,0 0 93-16,0 0-65 0,0 0-3 15,0 0 28-15,0 0-11 0,0 0-8 16,0 0 86-16,0 0-116 0,0 0 15 15,0 0 13-15,0 0 24 16,0 0 149-16,0 0-159 0,0 0-11 0,0 0-11 16,0 0 26-16,0 0 12 0,0 0 159 15,0 0-157-15,0 0 12 0,0 0-6 0,0 0 19 16,-17 0 157-16,17 0-153 0,0 0 9 16,0 0-16-16,0 0 37 15,0 0-42-15,0 0 113 0,0 0-202 0,0 0-8 16,0 0-18-16,0 0 18 0,0 0 6 15,17 0 14-15,-17 0-65 0,14 0-2 16,-14 0-4-16,22 0 3 0,6 0 9 16,-13 0-10-16,5 0-3 0,0 0-2 15,1 0-5-15,3 0 1 0,25 0 15 16,-27 0 2-16,1 0-13 0,0 0 18 16,-1 0 8-16,17 0 89 0,-25 0-67 15,4 13-9-15,30-13 68 16,-32 0-78-16,-4 0 0 0,4 0-16 0,18 0 35 15,-17 0-40-15,-1 0 1 0,1 0-5 16,-3 0-4-16,4 0 14 0,13-13-1 16,-16 13-7-16,0 0-3 0,-1-9-2 15,2 9 13 1,14 0-1-16,-18 0-3 0,4-6-6 0,-3 6-4 0,0 0 7 0,-2 0-6 16,10-4 6-16,-12 3-16 15,1 1-5-15,1-1 3 0,-1-2 3 16,14 1-1-16,-12-1-6 0,1 1 6 15,-2 0 4-15,-1-1 1 0,1 3-2 0,3 0-11 16,-7 0 3-16,-3 0 6 0,2 0 0 16,-2 0 1-16,6 0 17 0,-6 0-11 15,-1 0 3-15,2 0-5 16,-2 0-8-16,2 0 5 0,-1 0 9 16,-3 0-9-16,0 0 4 0,2 0 0 0,-1 0-13 15,2 0 13-15,-3 0-6 0,0 0 7 16,1 0-6-16,-1 0 6 0,-1 0-8 15,0 0-4-15,0 0-1 0,0 0 2 0,0 0 2 16,0 0-1-16,0 0 6 31,0 0 3-31,0 0-3 0,0 0-3 0,0 0-1 0,0 0-7 16,0 0-44-16,0-17 3 0,0 17 1 0,0 0 12 16,0-17-34-16,-15 6 9 0,15 11 33 0,0-11 16 15,-13 11-31-15,13-12 15 0,-13 12 5 16,0-12 25-16,13 10-4 0,-13-1 6 15,6-1-5-15,3 1-5 0,-2-4 17 16,4 4-5-16,-1 0 1 0,1-1-6 0,2 1 3 16,-1 1 0-16,0-1 17 0,1 3-8 15,0-2-1-15,0 2-11 16,0 0 13-16,0 0 11 0,0 0-21 16,0 0-6-16,24 18-27 0,-24-18 30 0,22 14 8 15,7 3 3-15,-13-17-8 0,2 17-19 16,1-8 10-16,-1-9-11 0,19 20 1 15,-21-20 22-15,0 7-10 0,-2-7 4 16,-4 3 0-16,-2-2-7 16,0 0 1-16,-4-1-3 0,-3 0 6 15,-1 0-4-15,0 0 16 0,-21 0 4 0,21 0 18 0,-20 0 4 16,20 0 12-16,-29 0 16 0,13 17-11 16,-15-17 46-16,18 11-64 15,-1-11-2-15,3 0-19 0,-1 9 8 16,-6-9-6-16,11 6-12 15,-3-6-5-15,4 0 2 0,1 3 2 0,1-1-2 16,2-1-97-16,2-1-18 0,0 0-92 0,0 0-98 16,0 0-141-16,0 0-1057 0,19 0 546 15,-19 0-135-15,20 0 256 0,-20 0 196 16</inkml:trace>
  <inkml:trace contextRef="#ctx0" brushRef="#br0" timeOffset="121687.0341">8823 11604 545 0,'0'-3'23'0,"0"3"47"16,0 0 61-16,0 0 43 0,0-3 37 15,0 2 198-15,0 1-208 0,0 0-28 16,0 0-7-16,0-1 1 0,0 1 131 16,0 0-155-16,0 0 3 0,0 0-3 0,0 0 24 15,-17 0-18-15,17 0 99 0,0 0-149 16,-13 0 17-16,13 13 13 15,0-13 10-15,-11 0 5 0,2 13 129 16,4 0-136-16,0-6-20 0,-1 3-6 16,1 2-5-16,-3 8 28 0,4-8-114 15,1 0-1-15,2-2 10 0,0 0-23 0,1-3 5 16,0 6 4-16,0-7-15 0,25-2 9 16,-25-3-19-16,20-1-15 0,6 0-48 15,-12 0 23-15,-2-19 0 0,-1 19 0 16,3-18-24-16,-4 18 23 0,8-22-56 15,-12 0 75-15,-1 11 5 0,0-4 11 16,-1 4 1-16,-2 0 3 0,-1-11-1 16,-1 12-11-16,0 1 44 0,0 0-5 15,0 2 32-15,-17-3 49 0,17 5-68 0,0 2-4 16,-16-1 4-16,16 4 10 0,-14-3 0 16,-5 3 5-16,8 0-23 15,1 0 13-15,-2 0 14 0,0 0-10 0,-1 0 1 16,-6 17-5-16,9-17-5 0,3 15 15 15,1-15 14-15,1 17 3 0,1 4 93 16,2-9-74-16,2 2-6 0,0 0-15 16,0 0-45-16,0-2 6 0,20 12-16 15,-20-11 7-15,18-4-13 0,-18 1-8 16,21-2 3-16,2 4-36 0,-8-9-5 0,-1-1-6 16,-1-2-5-16,1 0 2 15,1 0-5-15,9 0-90 0,-13-23 81 0,-3 23 17 16,2-20 1-16,-2 20 15 0,-1-22-11 15,-4 1 31-15,-2 9-5 0,0 1-4 16,-1-1 14-16,0 3 9 0,0-8 1 16,0 9 8-16,0-1-4 0,-18 5-4 15,18 0 5-15,0 1-1 0,-17 2 6 16,-1 1-1-16,8 0 5 0,0 0 8 0,-1 0 5 16,-10 17 30-16,11-17-10 15,-1 0-1-15,2 15-9 0,0-15 0 0,0 12-6 16,-3 2-11-16,5-14-1 0,3 14 0 15,1-7 13-15,1 0-17 0,1 8-4 16,1-7-2-16,0-1 0 0,0 0-4 16,0 2 17-16,20-4-21 0,-4 9-9 15,-16-8-1-15,19-1 9 0,-7 0 13 16,-1-1 1-16,13 1-15 0,-12-2-29 16,-1-3 4-16,-1 0 0 0,-1 0-14 15,-2 0 14-15,6 0-45 0,-7 0 43 16,-2-20-3-16,0 20 0 0,-2-16 15 15,-2-6-31-15,0 22 38 0,0-26-1 16,0 13-13-16,0-1 28 0,-25 1 4 0,7-9 47 16,18 14-22-16,-23-1 24 15,23 5 17-15,-21 1 0 0,11 2 0 0,-10 1 67 16,11 0-72-16,1 0 14 16,-2 24-16-16,3-24 9 0,-5 19 92 0,7 2-72 15,3-21-25-15,2 22-25 0,0-9-8 16,0-2-32-16,19 11 19 0,-19-9-27 15,21-4-11-15,-21 1-13 0,25-2-7 16,1 8-64-16,-11-10 30 0,-2-3-17 16,1 0 6-16,-2-3-16 0,1 0 19 0,5-19-61 15,-10 19 91-15,-1-24-7 16,-4 9-4-16,-1-2-10 0,-2-17-95 0,0 17 115 16,0 0 21-16,0 1 23 15,-19 3 2-15,19 2-5 0,-23-2-4 0,23 13 20 16,-20 0-17-16,8 0-40 0,12 0-100 15,-20 0-211-15,0 26-1006 16,14 2 413-16,6-12 118 0,-6 3 235 0</inkml:trace>
  <inkml:trace contextRef="#ctx0" brushRef="#br0" timeOffset="124763.7605">8480 12561 1136 0,'0'0'66'0,"0"0"38"16,0 0 51-16,0 0-18 0,0 0 29 15,0 0 165-15,0 27-154 0,0-27-37 16,0 29 7-16,0-7 22 0,0 32 218 15,0-18-175-15,0 7 9 0,-13 3-5 16,13 8 34-16,0-1-43 0,-12 65 132 16,1-55-221-16,4-2 13 0,2 1-12 15,5-3 3-15,-5-1-20 0,1 46 41 16,1-52-70-16,3-5-5 0,0-3-4 16,0-4-13-16,0 61-3 15,0-70-40-15,0 22 10 0,0-29-19 16,0-2 18-16,0-3-11 0,0 3-3 0,0 17 14 15,0-22-25-15,-14-3 1 0,14 0 5 16,0-4-11-16,0-3 3 0,0 1-9 16,0-6 10-16,0 0 12 0,0-2 9 15,0 0-22-15,0 0-6 0,0 0 9 16,0 0 1-16,0 0 12 0,0 0-15 16,0 0-1-16,0 0 5 0,0 0 9 0,0 0 0 15,0 0-8-15,0 0-1 0,0 0-14 16,0 0 8-16,0 0-5 0,0 0 6 15,0 0-6-15,0 0 13 0,0 0 13 16,0 0 0-16,0 0-23 0,0 0 9 16,0 0-4-16,0 0 22 0,0 0-16 15,0 0 7-15,0 0 1 0,0 0-4 16,0 0-1-16,0 0 23 0,0 0-24 16,0 0 9-16,0 0-6 0,0 0-16 15,0 0 13-15,0 0 0 0,0 0 5 16,0 0-1-16,0 0 13 0,0 0 6 15,0 0 55-15,0 0-39 0,0 0 2 16,0 0 6-16,0 0 15 0,0 0 1 16,0 0-33-16,0 0-20 0,0 0 12 0,0 0 13 15,0 0-20-15,0 0 45 0,0 0-34 16,0 0 0-16,0 0-9 0,-20 0 0 16,20 0 16-16,0 0-6 15,0 0-11-15,0 0 13 0,0 0-3 0,0 0-10 16,0 0 36-16,0 0-32 0,0 0 8 15,0 0-14-15,0 0-1 0,0 0-8 16,0 0-2-16,0 0-6 0,0 0 5 0,0 0 9 16,0-14-36-16,0 3 27 15,0 11-13-15,0-10 34 0,0 0-23 16,0 4 4-16,0-12 4 0,0 9-11 0,-18-1-1 16,18-1-6-16,0 0-1 15,0 0 1-15,-14-9-1 0,14 9 13 0,0 3 1 16,0-1-1-16,-8 2 6 0,8-6 14 47,0 6-8-47,0 3 2 0,0 0-1 0,0-1 4 15,0 4 4-15,0-5 13 16,0 4-26-16,0 1-2 0,0 1-8 0,16 0 3 0,4 0 3 0,-20 0-18 0,26 0 12 0,-13 17 3 0,1-17-11 0,0 0 24 16,10 18-17-16,-14-18-2 15,0 15 7-15,-2-15 6 0,-2 0 5 0,1 8 28 16,-3-8-17-16,-4 0 2 0,0 0 8 15,0 0-4-15,0 0-3 0,-20 3 18 16,20 1-28-16,-18-2 9 0,18 4 17 16,-19 2 23-16,-6 9 57 15,12-6-88-15,1 0-18 0,2-1 5 0,1 0-39 16,9-1-26-16,-6 2-318 0,6-7-44 16,20-1-202-16,-20-3-318 0,30 0-241 15,17-25-1368-15,-22 25 1780 0</inkml:trace>
  <inkml:trace contextRef="#ctx0" brushRef="#br0" timeOffset="126025.8907">9180 11875 715 0,'-5'0'55'0,"1"0"86"16,-2 0 65-16,2 0 86 0,-1 15 277 15,3-15-293-15,2 0-7 0,0 0 11 16,0 0 48-16,0 0 41 0,0 0 373 16,0 0-429-16,0 0-59 0,0 0-52 15,18 0-22-15,-18 0 125 0,25 0-164 0,-12 0-22 16,2 0-18-16,2 0-43 15,0 0-16-15,25 14-2 0,-16-14-29 0,3 0-18 16,2 0 11-16,1 0-10 16,42 0 26-16,-34 0-52 15,0 0 27-15,0 0-22 0,-2 0-17 0,-2 0 32 16,28 0-37-16,-36 0 34 0,-4 0 1 0,-4-15-11 16,-5 15 3-16,4 0-20 0,-14 0 31 15,-3-10-4-15,-2 10 4 0,0 0-8 31,0 0-14-31,-21 0-90 16,21 0 5-16,-20 0-50 0,20 15-84 0,-25-15-131 0,1 0-566 0,24 0 469 0,-20 0 57 16,20 0 3-1,-16 0-53-15,16 0 23 0,-12-19-212 0,5 19 512 0,7-17 50 16,-4 17 30-16,3-15 14 0,1 15 5 16,0-10 44-16,0 2 24 0,0 8 17 0,0-7-4 15,0 7 5-15,0-4 82 0,0-2-33 16,0 4 19-16,0-1 55 0,0 1 35 15,0 2 32-15,0 0 247 16,0-3-25-16,0 3-6 0,0 0-209 16,0 0 14-16,0 0 26 0,0 0 41 15,0 0 249-15,0 0-337 0,0 0-43 0,0 0-22 16,19 0-23-16,-19 0-26 16,15 0 13-16,-15 0-76 0,14 0 4 15,-4 0-29-15,3 0-4 0,1 0-6 0,19 20-22 16,-14-3 25-16,1-17-26 0,-1 18 10 15,0-18-20-15,13 16-7 0,-17-5 17 16,-4-11 4-16,-2 9 5 0,-3-9-4 16,-2 5 4-16,0-5-5 0,-4 3 6 15,0-2-4-15,0 1-1 0,0-1 6 16,0 1 21-16,-21-1-22 0,21 1 5 16,-15-2-9-16,15 3 3 0,-23-1 1 15,-5 6 18-15,12-1-9 0,-1 0 11 16,-1 3-15-1,1 1 15-15,-12 8 0 0,18-10-6 16,0 0 0-16,3-3-9 0,4 0 14 0,0 1-6 16,3-7-11-16,1 0 4 0,0 0-24 0,0 0 14 0,0 0 5 15,0-26-7-15,0 26 2 0,0-22-21 16,0 22-8-16,0-29-11 0,0 14-52 16,0-5 31-16,0 20-32 15,0-15-97-15,0 15-161 0,0-8-209 0,0 8-1186 16,0 0 811-16,0 0 234 0</inkml:trace>
  <inkml:trace contextRef="#ctx0" brushRef="#br0" timeOffset="128779.8989">8119 14391 670 0,'0'-7'44'0,"0"3"16"0,0-3 153 16,13 3-74-16,-13 0 40 0,0 3 16 16,0 1 48-16,4-2-22 0,-4 2 157 15,0 0-236-15,0 0-2 0,0 0 2 0,5 0 40 16,-2 0 21-16,3 0 192 0,-3 0-217 16,0 0-18-16,-2 0-3 0,1 0 15 15,-2 0 215-15,1 0-216 16,0 0-29-16,-1 0-36 0,0 22-22 0,0-22-3 15,0 41 34-15,0-27-91 0,0-2-5 16,-18 1-9-16,18-4 5 16,0 6-27-16,-11-15 12 0,11 9-16 15,0-5 33-15,-11 0 5 0,11-1-22 16,-14 1 7-16,7-4-8 0,0 2 5 0,-2 1-13 16,-1-1-15-16,-13 3 12 15,12-3 2-15,-3-2-5 0,1 3-9 0,-3 0 0 16,0-3-3-16,-18 1 8 0,14 0 19 15,-1-1 4 1,4 0-8-16,-5 0 1 0,-16 0 7 0,20 0 0 0,0 0 3 16,1 0-11-16,0-13-5 0,-3 13 5 15,-11 0 9-15,13 0 7 0,2 0 0 0,0 0-20 16,2-9-4 31,-11 9 3-47,14-7 13 0,-3 3-4 0,4 3-17 15,-3-4 4-15,1 3 13 0,-17-4 0 0,18 2 12 0,-2 1-12 0,0 3 0 0,-3-1 0 0,-8-2 10 0,13 3 8 0,2-1 1 16,-5 1 0-16,2 0-4 16,0 0 3-16,-12 0 12 0,10 0-34 0,0 0-5 0,-1 0 10 15,2 0-5-15,-13 0 9 16,14 0-10-16,0 0-4 0,0 0 14 0,3 0-4 16,-3 0 0-16,-7 0-10 15,7 0 12-15,2-11 1 0,1 11 6 16,-4 0 13-16,-6 0 11 0,10 0-16 0,-2 0-7 15,2 0-10-15,-2 0 2 0,1 0 2 16,-7 0 0-16,10 0 1 0,-2 0-10 16,4 0 13-16,-1 0-17 0,0 0 2 0,3 0-11 15,0 0 24-15,-1-14-27 16,2 14 28-16,-1 0-5 0,1 0-8 0,0 0 6 16,2 0 9-16,-2 0 4 0,2 0-9 15,0 0-6-15,0 0-1 16,0 0 7-16,0 0-1 0,0 0-4 0,0 0 6 15,0 0-19-15,0 0 8 0,-1 0-3 16,-1 0 15-16,0 0 8 16,-3 0-17-16,2 0 3 0,0 0 6 0,0 0 9 15,0 0-10-15,0 0-2 0,0 0-35 16,1 0 41-16,2 0 19 0,-3 0 24 16,3 0 23-16,0 0 55 0,0 0-95 0,0 0-24 15,0 0-1-15,0 0-6 16,0 0 11-16,0 0 29 0,0-11-18 0,0 11-6 15,0 0-9-15,0 0-4 16,0-9 8-16,20 9-5 0,-20-8-2 0,0 8-4 16,0-9-4-16,19 4-11 0,-7-9-33 15,-12 8-9-15,14-3 29 0,-7-1-10 16,1 0 5-16,8-13-7 0,-9 13 12 16,-1-1 6-16,0 3 13 0,0-1-9 15,2-7 7-15,-5 9-1 0,-1 1 11 16,0 1 4 15,-2-1-8-15,0 3 14-16,4-2-14 0,-4 5 11 15,0-2-2-15,0 2-10 0,0 0 1 0,0 0-13 0,0 0 21 16,-23 0-3-16,23 20 23 0,-18-20 30 0,18 16-10 0,-24-16 27 0,-3 37 55 16,11-24-63-16,-2 3 4 0,1 3-7 0,-1-1 1 15,-16 15 26-15,17-16-68 0,0-3-11 16,1 0-9-16,4-3-5 0,0-2-1 15,-6 6-1-15,9-10-3 0,4-1 2 16,2-1-9-16,1-1 12 0,1 0 0 16,1-2 4-16,0 1-4 0,0-1-8 31,0 0 9-31,0 0 1 0,0 0 3 0,0 0-4 16,0 0 11-16,0 0-3 0,0 0 0 0,19 0 4 0,-4 0-23 0,-15 0 21 15,23 0-13-15,-10 0 11 0,4 0-3 16,17 0-21-16,-15 0 2 0,-2 0 7 15,3 0-10-15,-4 0 9 0,15 0-16 16,-17 0 31-16,-2 0-6 0,-5 0 5 0,2 0 2 16,-3 0-9-16,1 0 12 0,-6 0-6 15,-1 0 7-15,1 0 2 16,-1 0 10-16,0 0 29 0,0 0-39 16,0 0-14-16,0 0 11 15,0-10-6-15,0 10-4 16,0-12-8-16,0-1 13 0,0 4 7 0,0 0-1 0,0-4-8 0,0-8 14 15,0 8 16-15,0 0-11 16,0 0 7-16,0 5 26 0,0-2 0 0,-15-4 54 16,15 10-79-16,0 0-28 0,0 0-12 15,0 0-33-15,0-2-199 0,0 2-30 47,0 1-143-47,0 3-198 0,18-2-263 0,-18 2-209 16,17-2-1070-16,3 2 1458 0</inkml:trace>
  <inkml:trace contextRef="#ctx0" brushRef="#br1" timeOffset="152678.1243">5892 14676 1417 0,'0'-15'110'16,"0"15"69"-16,-19 0 344 0,19 0-287 0,0 0 5 15,0 25 36-15,0-6 74 16,0 8 70-16,0 36 464 0,0-25-521 0,28 6-73 16,-28 0-64-16,21 4 20 0,-2 53 204 15,-19-49-269-15,0 2-37 0,14-2-42 16,-14-4-21-16,7-4-26 15,-7 23-14-15,0-42-29 0,0-7-5 0,5-7 5 16,-5-8-12-16,8-3-62 0,-3-32-1 16,-1 7-27-16,1-5-5 0,0-9-14 15,0-7-32-15,-1-57-217 0,-4 46 171 16,0-5 16-16,0-1 36 0,0 1 30 0,-21-48 2 16,21 61 97-16,-14 5 5 15,14 6 4-15,0 11 6 0,0 9 5 16,0-5 47-16,0 17-24 0,0 6 10 15,0 0 0-15,0 0 28 0,-19 49 74 0,19-26-42 16,0 6 6-16,-18 3-11 0,18 5-1 16,0 3-35-16,0 47 78 0,0-44-64 15,0-2 18-15,0-5-43 0,0-1-6 16,19 15-21-16,-19-36-20 0,17-8-7 16,-17-4-22-16,24-2-30 0,-10-19-35 15,10-34-159-15,-24 18 114 16,20-9-13-16,-9-6 10 0,-11-3-12 0,7-65-169 15,-7 60 152-15,0-6 27 0,-22 3 45 16,22 0 0-16,-35 7 40 0,2-34 36 16,17 54 34-16,4 8 25 0,12 9-7 15,-16 10 13-15,16 7 47 0,0 52 131 0,0-20-68 16,0 14 48-16,0 11 53 16,0 8-22-16,0 87 62 0,0-73-239 0,0-3 7 15,0 1 23-15,19-10 2 0,-19 47 55 16,14-72-116-16,-14-10-15 0,0-11-13 15,0-6-4-15,0-11-32 0,9-4-132 16,-9-36 47-16,0 7-10 0,0-11-9 16,0-8-34-16,0-67-246 0,0 47 152 0,-25-4-40 15,25-3-32-15,-23 2 25 0,23 6 78 16,-25-43 33-16,6 64 192 16,19 11 10-16,-13 15 54 0,13 14 38 15,0 6 68-15,-7 49 279 0,7-16-237 0,0 10-21 16,0 8-2-16,0 8 7 15,0 63 158-15,0-60-214 0,0 3 4 0,0-4-7 16,0-7 8-16,0-5-27 16,0 25-10-16,0-47-91 0,0-11-18 0,0-9-8 15,0-7-26-15,25-30-134 0,-7 2 48 16,-18-7-24-16,0-7-8 0,13-9-57 16,-13-6-16-16,0-64-281 0,-22 55 293 0,22 2 21 15,-24 7 50-15,24 5 51 0,-21-25 45 16,5 53 65-16,16 12 23 47,0 12 58-47,0 55 346 0,0-23-312 15,0 7 3-15,17 50 207 0,-17-43-175 0,0 4-16 0,0 4-35 0,0 3 3 0,0 2-5 0,0 48 32 0,0-56-96 16,-20-7-24-16,20-7 3 0,0-9-13 16,-13-2-43-16,13-26-31 0,0 0-11 15,0-33-6-15,0 1 0 0,0-9 0 16,0-66-242-16,0 40 97 0,0-3-48 15,0-6-4-15,-20 0 1 0,20-70-92 16,-15 81 301-16,15 7 61 0,0 14 12 16,0 8 10-16,0 15 38 0,0 14 265 0,0 7-95 15,0 42 16-15,0-6-44 0,20 6 10 16,-20 57 169-16,0-45-217 0,14 3-49 16,-14 4-16-16,0 2 2 0,0 0-2 15,0 58 101-15,0-64-123 0,0-4-15 16,0-9-20-16,0-9 1 0,20 8-10 15,-20-39-66-15,22-4-26 0,-22-20-12 16,27-7-43-16,-27-9-9 16,24-60-181-16,-7 39 156 0,-17-8-27 15,8-6-21-15,-8-1-21 0,0-72-162 16,0 82 291-16,-26 4 61 0,26 12 44 0,-16 9 20 0,16 11 9 16,0 18 105 15,-15 8-17-31,15 37 23 0,0-6 25 15,0 8 29-15,0 8 15 0,0 61 201 0,0-48-259 0,0 1-50 16,0 5-29-16,0-5-3 0,0 59 69 0,0-67-94 0,0-4-14 0,0-6-20 16,0-13-13-16,0 3-46 0,17-33-24 15,-17 0-21-15,20-34-34 0,-20-2-20 16,14-11-21-16,-1-73-189 0,-13 51 155 16,0-8 0-16,0-4 19 0,0 0 11 15,-30-69 1-15,30 88 142 0,-26 3 29 16,26 13-4-16,-17 13 29 0,17 11 5 0,0 14 182 15,0 28-44-15,0 8 56 16,0 8 12-16,0 9 11 0,19 69 178 16,-3-52-280-16,-16 3-28 0,0 3-33 0,15 2 10 15,-15-6-17-15,0 55 82 0,10-68-114 16,-10-7-14-16,11-10-30 16,-4-13-37-1,11-14-131-15,-7-7 40 0,-2-44-26 0,4 6-4 0,-2-11-25 0,-4-7-68 0,10-84-424 16,-16 57 297-16,-1 1 37 0,0-2 96 15,0 3 53-15,0-58 28 16,-24 88 137-16,24 8 37 0,0 15 40 16,0 19 52-16,0 9 72 15,0 51 353-15,22-12-242 0,-22 9-4 0,0 7-40 16,21 6-31-16,-21 69 45 0,17 1-133 16,-6-6-5-1,-11-71-18-15,11-7 5 0,-6-9-19 0,2-3-33 0,0-9-89 16,12-7-180-16,-8-19 49 0,3-25-13 15,-1-4-17-15,1-11-31 0,7-67-221 0,-12 44 227 16,-5-12-36-16,-3-3-5 0,-1 0 17 16,0 6 46-16,0-50 57 0,0 72 132 15,-19 14 15-15,19 12 27 16,0 15 54-16,0 32 267 0,0 2-91 0,0 13 11 16,0 6-29-16,0 8-29 0,0 6-51 15,16 66 52-15,-16-59-138 0,0 4-26 16,0-1 6-16,0-3 32 0,0 54 182 15,0-67-156-15,0-6-34 0,0-9-68 16,0-13-44-16,0-13-39 0,18-9-173 16,-18-31 105-16,22-3-8 0,-22-8-3 15,23-11-34-15,-2-71-192 0,-21 52 224 0,9-4 29 16,-9-3 23-16,0 3 34 16,6 8 9-16,-6-35 24 0,0 65 17 15,0 13 57-15,6 17 65 0,-1 6 60 0,1 53 272 16,-3-19-290-16,-1 7-43 0,0 7-48 15,-2 3-4-15,0 2 25 16,2 55 107-16,-2-53-111 0,0 1 0 16,0 1-1-16,0-4-3 0,0 42 47 0,0-59-114 0,0-4-7 15,0-10-43-15,0-10-54 16,0-12-45-16,23-36-222 0,-23 6 182 0,19-10-4 16,-19-8 1-16,18-10-31 15,-18-76-161-15,0 62 208 0,0-7-6 16,0 6 36-16,0 6-6 0,0 9 62 0,-17-22 78 15,17 59 71-15,0 15 51 0,0 6 74 16,0 35 55-16,0 42 147 0,0-29-287 16,21 7-39-16,-21 4-5 0,0 3-2 15,17 0-10-15,-17 59 34 0,13-60-44 16,-13-2 20-16,10-4-2 16,-10-8 0-16,15 27-7 0,-10-49-66 0,0-8-39 15,0-11-38-15,4-6-40 0,-1-23-34 16,12-35-148-16,-11 15 152 0,-2-9-4 15,-1-8-14-15,-3-6 9 0,-3-79-60 16,0 70 177-16,0 5 22 0,-23 4 15 0,23 11-4 16,0 9 14-16,-15-9 16 15,15 46 57-15,0 9 65 0,0 21 72 16,0 1 11-16,18 48 111 0,-18-25-224 0,14 4-2 16,-14 4 14-16,0 3 23 0,14 3 18 15,-14 63 195-15,10-57-202 0,-10-2-49 16,0 0-56-16,6-7-34 0,-6 41-15 15,0-63 0-15,0-9 0 0,5-8-23 16,-4-13-52-16,3-4-61 0,5-51-296 0,-4 14 207 16,-1-8-15-16,1-10-8 0,1-11-21 15,-2-89-214-15,-4 72 335 0,0-10-2 16,0 3 10-16,0 7-4 0,-22 9 7 16,22-38 25-16,0 75 106 15,0 15 25-15,0 18 58 0,0 4 71 0,0 62 330 16,0-24-255-16,21 8-25 0,-21 6-64 15,0 7-2-15,11 67 137 0,-11-61-130 16,0 3 5-16,0-3 13 0,0 0 32 16,0 0 15-16,0 43 131 0,0-62-249 15,0-10-50-15,0-8-44 0,18-6-41 0,-18-15-183 16,15-7 63-16,-15-28-11 0,0-1 2 16,12-6-32-16,-12-8-11 0,0-67-255 15,0 45 254-15,0-5 25 16,-21 0 60-16,21 2 41 0,-21 6 55 0,21-33 22 15,-21 61 25-15,21 14 33 0,0 20 35 16,0 0 25-16,0 64 130 0,0-25-119 16,0 8 17-16,19 6 17 0,-19 6 6 15,0 60 138-15,0-61-173 0,0 1-7 16,0-1 5-16,0-7 16 0,0-1-4 16,0 28 38-16,0-48-143 0,0-6-46 46,0-9-36-46,21-9-32 0,-21-6-154 0,16-39 110 16,-16 5-19-16,0-7-21 16,0-6-69-16,0-13-22 0,0-76-226 15,-27 59 348-15,27 0 67 0,-34 2 47 0,16 8 20 16,-14-39-23-16,32 74 36 0,-16 10 19 0,16 17 58 0,0 5 33 0,0 31 9 0,0 37 94 16,0-21-104-16,20 7 2 0,-20 7 23 0,0-2 13 0,0 73 47 15,0-69-148-15,0 5-2 0,0-6 22 0,-19-3 25 16,19-8 6-16,-14 28 46 15,14-49-127-15,0-11-39 0,0-7-36 16,0-10-33-16,0-2-138 0,0-36 97 0,0 12-32 16,0-6-65-16,0-5-58 0,0-9 4 15,-26-60-191-15,3 41 300 0,8-5 33 16,1-2 51-16,-1-1 37 16,3 0 59-16,-4-44 49 0,16 71-29 0,0 11 19 15,0 14 25-15,0 11 22 0,21 8 167 16,-21 39-132-16,17-9 3 0,-17 5-11 15,15 8 2-15,-15 5-2 0,12 56 93 16,-12-50-98-16,0 1-12 0,0 2-15 0,0-5-13 16,0 44-17-16,0-55-54 0,0-5-21 15,0-6-3-15,0-8-35 0,0-11-43 16,0-8-175-16,0-30 111 0,0 1 8 16,0-11-18-16,0-7 62 15,0-74-85-15,0 50 126 0,0-7-8 16,-20-4 10-16,20 3 19 0,-28 6 24 0,7-44 17 15,21 72 14-15,-17 16 16 0,17 15 46 16,0 11 35-16,0 43 158 0,0-14-155 16,0 8-38-16,26 6-6 0,-26 1 20 0,18 4 8 15,-3 51 199-15,-15-50-130 0,14-3 32 16,-14 0-11-16,10-6-24 16,-10 33 63-16,0-48-157 0,7-4-29 0,-7-4-28 15,0-9-33-15,0-8-24 0,5-34-97 16,-3 6 46-16,-1-10-48 0,3-6-55 15,-4-12-52-15,0-70-250 0,0 54 317 16,0 2 35-16,-20-2 44 0,20 10-10 16,-19-36 15-16,19 69 99 0,0 10 89 0,0 14 10 15,0 5 60-15,21 33 37 16,-1 33 123-16,-20-26-201 0,20 8 8 16,-20-1 15-16,12 7 40 0,-12 48 135 15,0-54-199-15,0 0-34 0,0 3-7 16,0-6-1-16,0-3-13 0,0 18 4 0,0-37-64 15,0-8-34-15,0-9-27 0,0-6-32 16,0-37-151-16,0 9 104 0,-12-8-28 16,12-11 6-16,0-4-17 0,-16-8 5 15,-4-70-91-15,7 57 170 0,1 5 43 16,-2 4 21-16,4 9 15 0,-1-24-2 16,10 56 59-16,1 13 37 0,0 9 46 15,0 19 36-15,0 7-29 0,25 47 32 16,-25-28-111-16,15 7 12 0,-15 1 9 0,0 1 7 15,0 61 25-15,0-57-70 16,0 5-24-16,-21-3-7 0,21-4 16 16,-21-3-2-16,4 28 45 0,17-50-50 15,-14-14-83-15,14-12-45 0,0-5-62 16,0-58-155-16,0 20 206 0,0-12 17 16,0-11-31-16,0-10-56 0,0-7-17 15,0-93-169-15,-27 85 294 0,27 1 32 16,-20 9 67-16,20 12 40 0,-15 14 24 0,15 0 243 15,-14 46-138-15,14 4-6 0,0 39-23 16,-11 0-30-16,1 55 52 0,5-40-99 16,-3 3-14-16,1 3 5 0,-3 4 15 15,0-1-6-15,-10 67 110 0,7-63-42 16,1-2 47-16,0-5 20 0,3-6-26 16,-4 25-21-16,7-54-184 0,6-9-51 15,0-15-50-15,0-1-38 0,0-32-40 0,23-43-169 16,-4 24 208-16,-19-9 12 0,16-13-12 15,-16-7-13-15,0-95-61 0,0 88 202 16,0-4 76-16,0 13 34 0,0 9 21 16,0 15 6-16,0-9 63 0,0 55-81 15,0 8 17 1,0 33 25-16,0 0-16 0,0 65 109 0,0-36-133 0,0 3-5 16,-11 7-14-16,11 3 10 0,0 5-32 0,-8 81-31 15,0-78-24-15,4-2-1 0,0-6 22 16,1-10 4-16,-2 36-23 0,5-69-59 15,0-11-51-15,0-13-44 0,0-8-19 16,0-24 33-16,0-42-61 0,0 20 133 16,0-10 29-16,0-13 15 0,0-8 6 15,-20-93-18-15,-7 76 28 0,7-1 18 32,-29-155 10-32,37 191-5 0,12 15-10 0,-13 8 14 0,13 12 70 15,-7 24 2-15,7 28 36 0,-7 4 26 16,2 7 7-16,-3 12-40 0,-8 68 11 0,6-49-108 15,2 6 0-15,-1 2 4 16,0 2 6-16,-10 82 102 0,11-85-22 0,-2-1 16 16,2-8-17-16,1-11 7 0,1-9-40 15,2 9-43-15,4-46-82 16,0-11-60-16,22 0-49 0,-22-45-46 0,23-48-185 16,2 31 260-16,-25-16 26 0,17-11 0 15,-17-12-28-15,15-9 14 0,-7-113-15 16,-8 115 154-16,6 11 22 0,-6 14 16 0,0 18 36 15,0 21 15-15,0 13 159 0,0 31-81 16,0 30 12-16,0 5 15 16,-21 11-70-16,3 66 35 0,18-45-133 15,-21 6 8-15,21 3-4 16,-21 4-3-16,8 4-13 0,-16 90-17 0,13-85-9 0,-2-5-2 16,3-7 7-16,1-10-11 0,-2 28-52 15,14-69-32-15,0-11-31 0,2-15-18 16,0 0-26-16,0-46 30 0,0-50-125 15,18 32 193-15,-18-16-4 0,0-9 21 16,0-8 20-16,20-99-35 0,-20 106 67 16,16 5 5-16,-6 14 5 0,0 17 20 15,1 17 0-15,14 15 52 0,-12 22-37 0,-4 34 4 16,0-1-5-16,2 9 13 0,7 64 50 16,-9-47-72-16,-2 8-36 0,0 4-22 15,1-1 21-15,4 72 36 0,-8-74 47 16,-1-2 26-16,-1-4 50 0,1-11-9 15,1-6-36-15,3 10-120 0,-3-43-85 16,5-12-50-16,0 0-3 0,1-46-12 16,14-49-98-16,-13 32 177 0,0-16 38 15,-4-6 24-15,-2-14-47 0,-5-2 11 16,0-111 0-16,-27 109 83 0,27 13 15 16,-24 16 7-16,24 13 23 0,-22-5 75 15,22 66-8-15,0 0 17 0,0 43 6 0,0-2-11 16,0 11-75-16,17 70 18 15,-17-51-57-15,0 0 19 0,20 4 27 0,-20-5 22 16,12 66 141-16,0-77-127 0,-12-3-26 16,12-6-35-16,-5-10-12 0,0-11-48 15,9-4-84-15,-7-25 3 0,2 0-5 16,-1-46-11-16,1 9-25 0,5-67-153 16,-11 41 120-16,-5-10-11 0,0-4 11 15,0-9 10-15,-22 0 37 16,-7-71 23-16,29 90 79 0,-28 11 8 0,28 12-3 15,-20 19 55-15,20 18 211 0,0 41-73 16,0 4-21-16,0 9-53 0,26 9-17 0,-26 8-25 16,20 75 39-16,-2-66-67 15,-18 0-10-15,13-2-21 0,-13 1 5 0,8 56 57 16,-8-71-17-16,0-6-8 16,0-10-31-16,0-10-33 0,0-11-31 0,0-10-79 15,0-10 56-15,0-31 1 0,0 0-9 16,0-12-28-16,0-70-175 0,-21 44 93 15,21-11 14-15,-23-6 9 0,23-7-7 0,-20 4 47 16,5-70-18-16,15 93 103 16,0 12 31-16,0 14-4 0,0 20 26 0,20 16 167 15,-20 33-39 1,20 1-6-16,-20 10-32 0,18 6-39 0,-18 7-22 16,14 56 35-16,-14-51-44 0,0-1 0 0,0 1 19 15,0-1 43-15,0 48 177 0,-20-57-134 16,20-2-42-16,0-5-40 0,-19-8-34 15,19-11-48-15,-10-2-172 16,10-20 112-16,0-80-120 0,0 34 48 16,17-9-26-16,-17-11-22 0,0-4 4 15,0-83-55-15,0 85 203 0,0 5 47 0,0 10 13 16,0 12 14-16,0 12 17 0,0 18 85 16,0 11-47-16,0 33-3 0,0 1-12 15,0 7 10-15,-20 60 77 0,1-45-90 16,19 8-24-16,-22 4-13 0,10 3-10 15,0 2-2-15,-11 70 66 0,12-68-1 16,-2-4 24-16,1-4 16 0,3-6-16 16,-6 32 21-16,8-60-117 15,3-5-49-15,1-7-29 0,3-14-25 0,0-7-17 16,0-35-129-16,0 3 72 0,0-6-34 16,0-13-25-1,0-11 47 1,0-84-10-16,-22 64 176 0,22-3-6 0,-37 3 21 0,16 9 25 0,-2 12 42 0,-16-17 89 0,22 61-81 15,4 17-10-15,3 21-22 0,10 9 17 16,-8 54 56-16,8-31-32 0,0 2 3 16,0 5-2-16,0-3-17 0,0 53 38 15,0-63-49-15,0-1 16 0,0-6 13 16,0-3 3-16,0-6-14 0,0 11-15 16,16-30-71-16,-16-5-10 0,11-7-2 15,-11 0 1-15,27-50-92 0,-14 21-4 16,3-8-60-16,1-9-38 0,-1-7 17 15,-1-6 43-15,9-72 17 0,-14 62 116 16,-5 1 27-16,-4 10 43 0,-1 8 32 16,0-21 183-16,0 56-123 0,0 10 10 15,0 5-35-15,0 25 14 0,0 4-44 0,-16 51 45 16,16-30-82-16,0 3 8 0,0 1-23 16,0 4 0-16,0 47 24 0,0-60-20 15,0-2 1-15,0-5-6 0,0-6-64 16,0-7-96-16,0-2-665 0,21-23 175 15,-21 0-312-15,15-27-137 0,-15-1-266 16,18-10 164-16</inkml:trace>
  <inkml:trace contextRef="#ctx0" brushRef="#br1" timeOffset="159951.167">6060 11217 1177 0,'14'-20'166'0,"3"-1"93"16,-6 4 68-16,0 2 71 0,-1-7 218 15,-3 17-282-15,-7 2 81 0,0 3 54 16,0 0 7-16,0 0 266 0,0 30-511 16,0-11-16-16,0 3-34 0,0 10 17 15,0 6-56-15,0 57 38 0,0-35-123 16,0 6-12-16,0 9 13 0,25 7-9 15,-12 85 65-15,-13-86-60 0,0 0 28 16,0-7-11-16,0-9-13 0,0-11-23 0,0 21-40 16,0-53-17-16,0-8-16 0,0-13-11 15,0-1-7-15,0-57-74 0,0 19 49 16,0-11-22-16,0-13-39 16,0-13-34-16,0-10 2 15,0-102-121-15,0 82 109 0,0-4 6 0,0 8 8 0,0 10 21 16,-23-56 45-16,23 96 74 0,0 10 22 15,0 19-7-15,0 17 33 0,0 5 51 16,0 40 175-16,0-7-80 0,0 10 37 16,0 9 15-16,-22 10 33 0,22 77 170 15,-22-61-286-15,22 9-56 0,0 4-38 0,-12-1-18 16,12 1-10-16,0 79 23 0,0-92-6 16,19-13 4-16,-19-10-4 0,18-16-12 15,0-1-46-15,-18-38-28 0,20 0-26 16,-20-47-35-16,19-2 16 0,-19-10-41 15,24-97-173-15,-24 63 118 0,0-11-19 16,0-6 7-16,0-4-17 0,-21-94-26 16,1 117 208-16,20 9 38 0,-24 16 6 15,24 19 11-15,0 15 15 0,0 20 125 0,0 12-8 16,0 35 42-16,0 0-1 0,0 11 37 16,-18 70 196-16,18-49-254 0,-25 8-52 15,25 8-69-15,-22 5-7 0,10 2-15 16,-13 88 4-16,14-88 7 15,1-4 17-15,10-8 18 0,-5-13 9 16,5 23-18-16,0-64-97 0,22-12-79 16,-22-12-52-16,27-24-53 0,-27-12-18 0,28-73-118 15,-4 34 222-15,-24-16 49 32,19-10-21-32,-19-10 33 15,0-121 4-15,0 120 86 0,-28 0-9 0,28 14 5 0,-28 13 40 0,28 22 15 0,-25-10 139 0,8 58-62 16,17 15 40-16,0 26 18 0,0 10-2 15,0 65 74-15,0-35-176 0,0 6-10 0,0 10-18 16,17 3-9-16,-17 6-16 0,17 91 1 16,-17-87-31-16,0-5-3 0,0-4 5 15,0-8 0-15,10 48 6 0,-10-84-37 16,0-9-32-16,8-12-36 16,-4-16-30-16,-4-5 4 0,5-61-99 0,-5 14 127 15,0-14-30-15,0-15-1 0,0-12 3 16,-45-123-93-16,24 93 137 15,-2-3-16-15,-3 1 42 0,2 10 3 0,3 11 15 16,-9-47 33-16,20 95-12 0,10 24 1 0,0 15 28 16,0 12 61-16,22 68 286 15,-22-21-150-15,22 10-33 0,-22 13-65 16,28 8-7-16,-28 6-25 0,25 98 76 0,-8-85-100 16,-17 3-25-16,12 3-19 15,-12-6 8-15,0 89 39 0,0-106-22 0,0-8 2 0,6-15-5 16,0-16-22-1,2-15-38-15,14-16-140 0,-10-32 29 0,2-12-12 16,-2-14-35-16,0-14-7 0,7-102-111 16,-14 68 175-16,-3-14-19 0,-2-12 7 15,0-2-37-15,-33-2 13 0,2-93-81 16,31 126 196-16,-30 17 28 0,30 19 20 0,-18 22 32 16,18 24 195-16,0 39 34 0,0 7 51 15,0 13 4-15,18 11 24 0,-18 11-94 16,18 90 110-16,-18-72-239 0,0 5-16 15,0 2-13-15,12-1-10 16,-12 92 41-16,10-101-87 0,-10-5 0 16,6-10 7-1,-2-13-9-15,1-15-13 0,12-6-138 0,-10-36-14 16,1-26-27-16,0-11-6 0,0-17 3 0,7-88-138 0,-12 52 167 0,-2-11 6 16,-1-7 4-16,0-6-59 15,0 2-14 1,-28-93-131-16,10 118 271 0,18 16 66 0,0 18 44 0,-15 24 69 0,15 18 337 15,0 54-194-15,26 0-52 0,-26 11-70 16,0 13-30-16,23 12-34 0,-23 96 78 16,14-82-79-16,-14 3 5 0,0 3-4 15,0 0 1-15,0 90 61 0,10-103-96 16,-10-6-20-16,6-11-19 0,0-14-18 16,1-16-39-16,11-4-177 0,-7-35 55 15,2-26-4-15,-1-11 5 0,-1-15-18 0,14-89-155 16,-12 52 181-16,-5-12 23 0,-1-15 9 15,-5-8-9-15,-2-6 26 0,0-120-127 16,0 134 139-16,-22 20 13 16,22 17 45-16,0 23 38 0,0 13 139 0,0 43 59 15,0 34 42-15,0 6 19 0,0 13-31 16,0 12-74-16,0 89 51 0,0-68-107 16,0 9 9-16,0 1 0 0,0 4 2 15,0 93 77-15,0-102-105 0,-17-2 0 16,17-6-11-16,0-10-13 0,0-13-21 15,0 18-52-15,0-58-50 0,17-14-29 16,-17-6-35-16,18-42-5 16,3-54-141-1,-21 29 159-15,22-16 10 0,-11-12 32 0,-11-13 8 0,14-9 11 0,-14-134-201 16,0 121 1-16,0 6-46 0,-23 15 47 0,23 14 81 16,-19-35 74-16,19 94 112 0,-18 19 89 15,18 17 101-15,0 28 84 0,0 14 42 16,0 79 211-16,20-44-353 0,-20 13-18 0,0 8-25 15,0 6 21-15,11 210 155 16,-11-212-298-16,0 79-22 16,0-104 0-16,0-14 0 0,9-13 0 0,-9-10 0 15,19 0 0-15,-9-40 0 16,1 0 0-16,1-52-85 0,0 2-63 0,-1-12-53 16,13-99-199-16,-17 64 270 0,-2-10 20 15,-5-11-71-15,0-5-102 0,-27-130-449 16,27 140 456-16,-24 7 129 15,24 18 129-15,-22 20 18 0,22 19 58 0,0 23 257 16,0 26 2-16,20 49 42 0,-20-6 14 16,20 15-15-16,1 85 183 0,-21-64-357 15,12 9-69-15,-12 2-54 0,0-2-31 16,0 2-30-16,0 77 0 0,0-87 0 16,0-5 0-16,9-10 0 0,-9-9 0 0,8 21 0 15,4-50 0 1,8-53 0-16,-8-8-47 0,2-16-72 15,-2-14-37-15,4-13-22 0,7-114-89 16,-16 80 161-16,-5-8-54 0,-2-2-25 0,0 9-2 16,0 11 46-16,-19-50 78 0,19 98 97 15,0 28 61-15,0 25 79 0,0 23 58 16,20 65 225-16,-20-27-293 16,0 12-22-16,16 9-18 0,-16 5-21 0,0 2-43 15,0 93-36 1,0-89-24-16,0-2 0 0,-16-6 0 0,16-4 0 0,0-9 0 15,0 42 0-15,0-71 0 0,0-14 0 16,0-12 0-16,0-16 0 0,24-39-66 16,3-4-55-16,-10-14-49 0,3-13-30 15,-6-15 28-15,10-112-67 0,-24 89 153 16,0-8 20-16,0 6 18 0,0 7 6 16,0 13 29-16,-20-39-6 0,20 87 28 15,0 24 17-15,0 17 34 0,0 29 21 0,0 58 120 16,0-29-82-16,20 9 12 15,-20 9 24-15,0 4 25 0,16 4-46 0,-16 84 12 16,0-84-146-16,0-2 0 0,0-4 0 16,0-4 0-16,-18 50 0 0,18-77 0 15,0-7 0-15,0-11 0 0,0-10 0 16,0-13 0-16,0-31 0 0,0-3-27 0,0-17-90 16,23-10-53-16,-23-17-48 0,18-103-139 15,-18 73 240-15,0-14 38 0,0-3 1 16,0-1-17-16,0 11-4 15,0-68-65-15,0 109 121 0,0 20 45 0,0 25 42 16,0 23 55-16,23 45 215 0,4-5-147 16,-27 12-34-16,30 8-2 15,-16 7 30-15,-1 3 18 0,3 80 96 16,-16-71-216-16,0 0-59 0,0 3 0 0,0 0 0 16,0 76 0-16,0-85 0 0,-17-3 0 0,17-10 0 15,0-11 0-15,0-8 0 0,0 2 0 16,0-35 0-16,0-8 0 0,0-19 0 15,0-8-38-15,17-56-266 0,-17 28 72 16,19-10-9-16,-19-10 52 0,0-9 26 16,0-7 32-16,0-96-54 0,-32 96 111 15,32 9 5-15,-26 12 13 0,26 16 10 16,-18-4 42-16,18 58 55 0,0 0 34 16,0 49 20-16,19-6 36 0,-19 11 9 0,21 74 226 15,-4-58-127-15,-17 4-12 0,0 4-62 16,13 1-48-16,-13 70-91 0,0-77-36 15,0-4 0-15,0-3 0 0,0-7 0 16,0-6 0-16,0 22 0 16,0-47 0-16,0-10 0 0,0-13 0 47,0-4-34-47,16-60-284 0,-16 19 51 0,0-11-28 0,0-13 46 0,0-12-3 0,0-10 40 15,-18-105-90-15,-1 89 168 0,-39-181-372 0,42 213 409 0,-1 14 101 16,17 17 1-16,-20 8 39 0,20 21 218 0,0 11-28 15,0 28 56-15,0 4-14 16,19 6-17-16,-1 65 104 0,-18-42-213 16,0 8 26-16,16 5 22 0,-16 6-19 15,0 0-41 1,0 78-50-16,0-83-88 0,0-5 0 0,0-7 0 0,0-12 0 16,0 16 0-16,0-50 0 0,0-11 0 0,0-6 0 15,0-29-91-15,20-6-79 0,-4-62-368 16,-16 34 287-16,16-12 31 0,-16-11 44 15,0-7 5-15,0-6 31 0,-22-111-80 16,-14 104 84-16,13 10 12 0,-3 16 24 16,9 14 27-16,0-18 120 0,0 72 76 0,17 12 71 15,0 28 41-15,0 10 20 16,0 69 105-16,0-40-221 0,0 13 18 16,17 4 16-16,-17 7 52 0,0 2-14 0,17 86 48 15,-17-93-227-15,0-4-32 16,0-10 0-16,0-9 0 0,0 29 0 0,0-65 0 15,0-7 0-15,10-14-2 16,-10-6-77-16,11-27-79 0,1-45-304 16,-6 21 260-16,-1-12 35 0,0-10 42 0,-3-8 8 15,-2-100-31-15,-20 88 83 0,20-7 20 0,-35 7-1 16,15 10 8-16,2 15 29 16,3-23 44-16,-10 68 29 0,25 19 41 0,0 4 14 15,0 45 17-15,0 43 64 0,0-33-110 16,0 7 12-16,0 5 23 0,0 3 25 15,0 2 12-15,0 64 104 0,0-69-192 16,-17-5-43-16,17-4-27 16,0-6-4-16,0 27 0 0,0-54 0 0,0-5 0 15,0-11 0-15,0-9 0 16,0 0-62-16,0-77-236 0,0 32 92 16,0-13 24-16,0-11 51 15,0-11-2-15,-26-100-91 0,26 81 141 0,-22-3 3 0,22 4 30 16,-20 11 21-16,20 12 10 15,-11-31 48-15,11 80 35 0,0 17 54 0,0 9 43 16,25 31 33 47,-25 50 96-63,19-29-188 0,-19 9-3 0,0 5 21 0,0 3 9 0,0 7-26 0,0 77-15 0,-18-75-88 0,18 0 0 15,-23 1 0-15,23-4 0 0,-22 54 0 0,4-77 0 0,18-12 0 0,-13 12-19 0,13-52-87 0,0-33-75 16,22-4-57-16,-22-13-40 0,20-81-174 15,-6 52 268-15,-14-12 35 0,0-11 47 16,0-10 28-16,-30-109-96 0,30 119 90 16,-29 6-18-16,29 13 89 0,-24 20 38 15,24 17 31-15,-14 18 241 0,14 28-91 16,0 39 37-16,-9 105 271 0,9-77-411 16,-7 6 8-16,1 7 30 0,-8 90 137 15,4-85-197-15,-2 10-44 16,-3 5-41-16,0-5 0 15,-19 76 0-15,20-98 0 0,2-12 0 0,-2-11 0 0,8-19 0 16,1-18 0-16,5-13-172 0,0-43-3 16,22 1-50-16,-22-15 31 0,23-12 4 15,-1-108-101-15,-22 73 143 0,0-12 5 16,0-9-99-16,0-2-45 0,0 5 20 0,0-84-14 16,0 123 286-16,0 18 41 0,-17 24 38 15,17 24 53-15,0 46 376 16,-12 7-210-16,12 12-44 0,-10 12-63 0,10 14-29 15,-8 13-39-15,1 101 106 0,7-85-113 16,-6 5 14-16,6 1-16 0,-2 0-22 16,2 87-26-1,0-112-71-15,0-2 0 0,0-16 0 0,0-16 0 16,0-14 0-16,21-3-15 0,-21-33-69 0,21 0-44 16,-21-46-47-16,12 3-32 0,-12-73-121 0,0 43 179 15,0-17 23 1,0-9 26-16,-22-13-16 0,22-15 35 0,-53-141-417 15,33 135 252-15,4 11 23 0,3 17 172 16,1 18 62-16,-3-17 21 0,15 90 17 0,0 14 79 16,-7 23 100-16,2 13 79 0,1 14 11 15,-4 86 117-15,5-54-323 0,1 7-26 16,2 6 2-16,0 3 11 0,-2 99 109 16,-1-103-112-16,1 3-9 15,-4-3-7 1,1-6-8-16,-1-8-23 0,0 46-7 0,4-80-42 0,2-15 0 0,0-17-44 0,0-14-58 15,25-60-255-15,-2 9 169 16,-23-17 5-16,23-15 17 0,-8-17-1 0,-15-14 12 16,15-140-111-16,-5 114 47 0,-10 4-29 15,9 9 24-15,-2 16 52 0,6-55 119 16,-4 117 71-16,2 17 82 16,2 27 114-16,1 5 114 0,1 43 61 15,8 50 221-15,-13-30-433 0,-2 5-59 16,-1 6-12-16,-5 3 24 0,-1 77 110 0,-1-80-167 15,0 2-37-15,-19 1-31 16,19-7-5-16,0-2 0 0,-20 39 0 0,20-66 0 16,0-11 0-16,0-16 0 0,0-14 0 15,0-41-85-15,30 2-48 0,-30-12-60 16,29-13-26-16,-13-12 6 0,-16-12 36 0,24-120-79 16,-13 96 66-16,-11-4-77 0,0 7-28 15,0 8 25-15,-18-52 26 0,18 103 242 16,0 19 35-16,0 22 94 0,0 9 120 15,0 40 63-15,0 57 346 0,0-36-415 16,0 10-49-16,0 6-34 0,0 4 4 16,0 83 101-16,0-84-182 0,-23 2-36 15,23 1-21-15,-21-3-19 0,-2 63-5 16,23-82 0-16,-16-4 0 0,16-11 0 16,0-13 0-16,0-12 0 0,0-19-41 15,27-28-54-15,-27-10-59 0,33-16-56 0,-13-11-9 16,19-104-142-1,-19 71 249-15,-2-15 20 0,0 1 11 16,-2-2-27-16,0 8 4 0,10-64-4 0,-16 102 127 0,-2 18 8 16,-3 21 15-16,-1 16 15 0,-4 11 46 15,0 59 201-15,-21-20-149 0,21 9-21 16,-20 8-18-16,20 8-5 16,-28 73 113-16,3-65-101 0,11 3-9 0,3 3-33 15,0 0-23-15,-9 74-41 0,13-81-17 16,1 0 0-16,6-7 0 0,-6-7 0 15,6-8 0-15,0 17 0 0,0-48 0 0,24-12 0 16,-24-6 0-16,30-27-22 0,14-53-233 16,-18 23 46-16,0-11-23 15,3-12 31-15,-2-10 28 0,-2-14 30 0,15-121-47 16,-23 108 115-16,-7 0-25 0,-1 9 7 16,-9 9 8 46,6-39 42-62,-6 98 71 0,0 14 32 16,0 20 36-16,-20 6 45 0,20 42 40 0,-17 49 134 0,-11-28-176 0,12 9-27 0,0 13 8 0,-4 5-1 0,-21 96 98 0,21-94-103 0,-4 4-26 15,-1-5-32-15,3-4-21 0,3-14-35 0,-10 47 0 0,19-75 0 0,3-12 0 16,6-14 0-16,1-16-9 0,23-37-161 16,6-52-191-16,9-37 3 0,-15 41 206 15,-2-7 14-15,2-13 4 0,2-9-28 16,0-4-48-16,29-114-179 31,-25 120 261-15,-1 15 125-16,-2 17 40 0,-5 20 12 0,10-4 140 15,-22 59-21-15,-9 2 58 0,0 34 44 0,0 3 13 0,-31 9-41 0,1 82 73 0,8-52-227 0,0 6-34 16,-1 7-21-16,-2 6-3 0,-26 98-12 0,25-98-11 16,-4 1 44-16,5-6 3 0,3-8-2 15,3-13-5-15,-1 24-46 16,17-66-32-16,3-15-80 0,0-12-72 0,32-35-60 15,10-54-251-15,-20 27 296 0,6-12 22 16,-3-14 27-16,-2-12 21 0,-2-9 26 16,11-116-194 15,-18 116 132-31,-5 7 17 0,-9 13 99 0,9 19 75 0,-9-13 140 0,0 70-6 0,0 13 49 0,0 24 53 16,0 11 25-16,-23 11-7 0,-3 70 175 15,11-47-274-15,1 5-34 0,-3 3-35 0,2 0-20 16,-19 74-16-16,19-80-73 15,1-2-4-15,2-5 0 0,0-9 0 0,5-10-17 16,0 16-141-16,7-44 0 0,0-11-29 16,0-6-4-16,0-32-12 0,24-43-165 15,-2 25 205-15,-22-13 13 0,19-8 32 16,-19-4 5-16,0-79-159 0,0 86 159 16,0 7 21-16,-20 15 55 0,20 17 57 0,-29 15 39 15,12 48 196-15,-12 8-136 16,13 11-35-16,-1 8-68 0,1 9-66 15,-18 76-408-15,20-76-36 0,-2 1-380 0,3-7-345 16,-3 0-107-16,9-15 225 0</inkml:trace>
  <inkml:trace contextRef="#ctx0" brushRef="#br2" timeOffset="166404.9913">5876 11655 598 0,'0'0'1'0,"0"0"65"16,0 0 43-16,0 0 287 15,0 0-180-15,18 0 24 0,-18 0-12 16,0 0-21-16,0 0 5 0,0 0 152 0,14 0-172 16,-14 0-4-16,0 0-8 0,0 0 45 15,0 0 33-15,8 0 593 16,-8 0-443-16,0-12-230 0,0 12 18 15,0 0-5-15,0 0 13 0,0 0-4 16,0-8 112-16,0 8-197 0,0 0-23 16,0 0-40-16,0 0-4 0,0 0 16 15,0 0-19-15,0 0-10 0,0 0 2 16,0 0 10-16,0 0 0 0,0 17 32 16,0-1-58-16,-13-16-3 0,13 21-11 15,0-9-2-15,0 14 1 0,0-14 0 0,0-3-5 16,17 1-10-16,-17 0-15 15,13-3-26-15,7-2-111 0,-10-5 23 16,4 0-19-16,-1 0-31 0,3 0-15 16,11-26-150-16,-16-2 222 0,-3 12 26 15,1-1 36-15,-3 0 11 0,-4-2 27 0,-2-20-19 16,0 22 49-16,0 1-8 0,0-1 14 16,-26 4-5-16,6-6 32 0,20 13 0 15,-19 2-2-15,7 3 19 0,0 1 16 16,1 0 11-16,-7 0 102 0,10 23-111 15,2-23-15-15,-2 21-5 0,5-6-34 16,1 14 61-16,0-16-52 0,2 0 15 16,0 0-23-16,0-1-1 0,0-1-11 0,0 11-29 15,20-14-35 1,-20-6 12-16,14-1-20 0,-14-1-35 16,15 0-13-16,-15 0-8 0,19-18-58 0,-3 18 132 15,-10-17 17-15,0 17 15 0,-1-21-4 16,-5-5 14-16,0 14 5 0,0-4 5 47,0 4 4-47,-20 1-8 0,20 1-5 0,-21-2 19 0,21 7 9 0,0 5 13 0,0 0 6 0,-16 0 14 15,5 0 67-15,11 0-74 0,-7 19 7 32,7-19 0-32,-6 0 6 0,6 17 16 0,0-17 83 0,0 13-99 0,0-13-3 0,0 9-18 15,0-9 11-15,0 8 21 0,0-4-33 0,0-4-6 16,0 4-8-16,0-4 5 0,0 2 0 15,0-2 76-15,0 0-28 0,0 0 7 16,0 0 4-16,0 0 2 0,0 0 57 16,0 0-82-16,0 0 0 0,0 0 11 15,0 0 5-15,0 0 14 0,0 0 94 16,0 0-98-16,0 0-12 0,0 0-14 16,19 14-11-16,7-14 10 0,-7 0-48 15,2 0-9-15,1 0-17 0,6 6 8 16,1-6 0-16,27 0 7 0,-24 0-6 15,-2 6-4-15,0-6 5 0,1 4-4 0,26 1 5 16,-30-3-4-16,3-2 2 0,-2 3 5 16,-2-3-8-16,0 3 6 0,23-2 1 15,-25-1 5-15,-2 0-12 0,-2 0-8 16,0 0 7-16,20 0-16 0,-23 0 24 16,0 0-7-16,3 0 4 0,-1 0-5 15,-1 0-1-15,19-13-15 0,-22 13 17 16,5 0-3-16,-5 0 5 0,0-11-4 15,11 11-6-15,-16 0 5 0,-3 0 5 16,2 0 2-16,-4 0-1 0,0 0 1 16,-2 0-4-16,-3 0 6 0,0 0-3 15,0 0-3-15,0 0 3 0,0 0-5 16,0 0 7-16,0 0 31 16,-15 0-11-16,15 0 0 0,0 0-4 0,0 0 1 15,-9 0-2-15,9 0 19 0,-9 0-17 16,9 0 1-16,-9 0-4 0,9 0 3 15,-10 0 10-15,4 0-14 0,4 0-2 16,-2 0 7-16,-2 0-7 0,4 0 2 16,-6 0 18-16,3 0-19 0,3 0 1 15,-3 0-15-15,2 0 5 0,-2 0 9 16,4 0-7-16,-1 0-2 0,2 0-4 0,-2 0-8 16,-2 0 30-16,3 0-11 0,0 0 12 15,-3 0-10-15,2 0 1 0,-1 0 6 16,-2 0 19-16,1 0-9 0,1 0 2 15,-2 0-1-15,-1 0-2 16,-6 16 10-16,6-16-25 0,1 19-4 0,0-9-1 16,1 1-14-16,4-1-9 0,0 8-101 15,0-10 24-15,29-2-38 0,-29-2-15 16,25-3-39-16,-9-1-186 0,10 0 200 0,-10 0 30 16,0-22 26-16,-2 22 6 15,-3-17 24-15,6-5-42 0,-12 9 84 16,1 1 16-16,-6 1 14 15,0-1 6-15,0-12 16 0,0 11 1 0,0 2 16 0,-25 3 21 16,25-1 28-16,-21 4 28 0,-2 2 138 16,8 3-111-16,3 0 5 0,-6 0-2 15,5 0 12-15,-12 25 108 16,25 0-163-16,-14-10-19 0,10 2-20 0,1 0-21 16,3 2-1-16,0 15-18 0,19-21-19 15,-19 1-13-15,20-4-40 16,-20-3-29-16,45-3-173 0,-31-4 109 0,4 0-15 15,-4 0-11-15,-1-18-2 0,-2 18 30 16,2-22-23-16,-13-9 138 0,0 13 11 0,0 0 6 16,0-3-3-16,-26-18 4 15,1 23 56-15,8-1 40 0,17 3 44 16,-25 6 5-16,25 3-3 0,-21 5 124 0,9 0-127 16,12 27-2-16,0-27-54 0,0 36-12 15,0 7-199-15,0-20-186 0,0-2-283 16,28-2-422-16,-28-1-431 0,27-1-38 15</inkml:trace>
  <inkml:trace contextRef="#ctx0" brushRef="#br2" timeOffset="167631.1643">5676 15025 570 0,'0'0'19'0,"13"0"16"16,-13 0-20-16,0 0-10 0,0 0 0 15,0 0-15-15,9 0-10 0,-4-20-91 16,0 8 44-16,-5 12 1 0,5-11 60 0,-1 11 37 16,4-10 147-16,-6 3-100 0,3 7 9 15,-5-7-13-15,3 7 14 0,-3-3 30 16,1 3 169-16,-1 0-89 0,0 0 372 16,0 0-405-16,0 0-18 15,-17 0 12-15,17 0 38 0,0 0 157 16,0 0-185-16,0 0 15 0,0 0 12 15,-9 0 75-15,9 0 65 16,0 0 352-16,-9 0-425 0,4 0-69 0,-1 0-50 16,-1 0 19-16,-9 0 180 0,6 0-168 15,-2 0 11-15,1 0-9 0,-2 17-5 16,0-17-30-16,-6 40 44 0,10-25-136 16,2 0-19-16,1 3-13 0,3-2-22 15,3 12-23-15,0-17-25 0,22-2-20 0,-22-1-37 16,26-4-36-16,-8-3-35 0,24-1-239 15,-21 0 175-15,-1 0 39 0,2-25 32 16,-2 25 43-16,7-15-18 16,-16-7 84-16,-2 22 12 0,-6-25 11 0,1 9 9 15,-4 2 23-15,0-22-4 0,-22 18 9 16,22 2-1-16,-21-1 13 0,21 4 33 16,-40-10 54-16,27 18-33 0,-1 0 16 15,1 5 11-15,-1 0 26 0,0 0 15 16,-7 21 115-16,11-21-130 0,2 22-10 15,5-22 8-15,3 32 17 0,0 4 41 0,0-17-132 16,21-2-40-16,-21 1-2 0,28-2-36 16,-11-2-27-16,21 1-148 0,-18-15 71 31,1 7-27-31,-3-7 7 16,-1 0-2-16,13 0-77 0,-20-22 150 0,1 22 15 15,-5-24 29-15,-6 8 11 0,0-1 35 0,0-21-27 0,-27 16 20 0,27 0-3 0,-28 4 19 16,10 2 32-1,-11-9 63-15,15 19 4 0,14-2 32 0,-22 5 14 0,22 1 23 16,-16 2 23-16,8 0 186 16,8 0-208-16,0 17-58 0,0-17-27 15,0 17-29-15,26 0-82 0,-26-17-150 16,23 17-162-16,-23-17-182 0,30 12-380 0,-13-12-268 16,20 0-1301-16,-20 0 1687 15</inkml:trace>
  <inkml:trace contextRef="#ctx0" brushRef="#br2" timeOffset="168657.8793">6809 15030 504 0,'0'0'-5'0,"0"0"5"0,0 0 6 15,0 0 19-15,0 0-34 16,0-17-25-16,0 17-26 0,0-13 23 0,0 13-10 16,0-16 2-16,0 16 75 15,-16-22 116 1,16 22-58-16,0-12-5 0,0 7 19 0,-13 1 42 0,13-1 279 0,0-1-185 15,0 5 18-15,-11-3-25 16,11 0 18-16,-5-1-16 0,1-4 179 0,-3 3-193 16,3-1 27-16,-2 0 19 15,2 2 17-15,-5-5 287 16,4 8-314-16,0-3-41 0,1 5-36 0,1-1-37 0,0 1-35 16,-5 0 68-16,2 0-100 0,1 0 21 15,-3 16 22-15,1-16 19 0,-9 36 172 16,11-19-161-16,2 7-11 0,2-1-22 0,1 2-21 15,0 0-25-15,26 18-13 0,-26-21-56 16,30-5-6-16,-12-5-25 16,1-4-14-16,26 1-122 0,-23-9 39 0,3 0-53 15,-3 0 8-15,1-20-8 0,-3 20 23 32,10-24-4-17,-20-10 109-15,-3 17 21 16,-7-4-33-16,0 4 16 0,0-25-22 15,-31 23 55-15,31 2 22 0,-34 2-1 0,14 1 20 16,3 6 35-16,-18 2 126 0,20 6-65 0,-3 0 34 16,8 0 21-16,-5 24 18 0,-1 8 229 0,11-13-240 15,5 1-12-15,0 2-47 0,0-3-21 0,0-1-42 0,28 9-81 0,11-27-88 0,-13 14-164 16,1-14-215-16,1 0-360 0,30 0-1704 16,-33 0 1206-16,-1-24 385 15</inkml:trace>
  <inkml:trace contextRef="#ctx0" brushRef="#br0" timeOffset="175211.0239">8742 13118 690 0,'0'0'61'0,"0"-10"76"16,13 10 83-16,-13 0 63 0,0-7-3 15,0 7 175-15,0 0-288 0,0 0-17 16,0-4-4-16,0 4 37 0,0 0 37 0,0 0 283 16,0 0-270-16,0 0 5 0,0 0-12 15,-17 19 0-15,4-19 142 0,13 17-229 16,-23-17-60-16,5 17-25 0,-5-6 5 16,-7 3-38-16,-33 26 74 0,25-16-77 15,-4 5 5-15,-2 0-20 0,-1 3 1 16,-38 33 3-16,42-35-55 0,-1-3-45 15,8 1-128-15,2-11-111 0,6-3-120 16,-13 3-703-16,23-14 462 0,7-3-5 16,3 0 40-16,-1 0 126 0</inkml:trace>
  <inkml:trace contextRef="#ctx0" brushRef="#br0" timeOffset="175578.0278">8201 13033 1584 0,'0'13'225'16,"-11"-13"-10"-16,11 0 51 0,0 0 2 15,0 12 28-15,0-5 33 0,0 15 445 16,17-8-398-16,-17 8-44 0,26 5-65 0,-5 9 20 16,52 107 580-16,-46-82-648 15,29 67-11-15,-32-66-141 0,-1-5-61 16,-5-7-40-16,0-2-88 0,-1-4-124 15,7 22-607-15,-14-40 94 0,-3-3-177 16,-1-5-172-16,-1-7-6 0</inkml:trace>
  <inkml:trace contextRef="#ctx0" brushRef="#br0" timeOffset="176272.3142">7770 14163 1648 0,'0'-8'100'0,"0"-1"285"16,0 4-118-16,0 1-33 0,0-1-1 15,0 0 36-15,0-2 262 0,0 4-315 16,0-1-55-16,0 4-40 0,0 0 32 15,0 0 46-15,0 26 254 0,-18-26-281 16,18 35-20-16,-17-11-16 0,3 7-19 0,-17 39 115 16,13-28-177-16,-5 1 0 15,0 2-33-15,-1 2-28 0,0 0-4 0,-24 37-96 16,25-46 19-16,2-4-21 16,1-6-42-16,3-2-116 0,-8 5-713 15,14-22 302-15,3-2-77 0,0-7-21 0,2 0-31 16,0 0 194-16</inkml:trace>
  <inkml:trace contextRef="#ctx0" brushRef="#br0" timeOffset="176587.2266">7453 14139 2226 0,'0'0'156'16,"0"0"121"-16,0 0 151 0,0 27 81 16,0-27 38-16,17 54 338 15,-17-26-580-15,21 6-43 0,-6 6-12 0,7 5 31 16,26 56 161-16,-22-50-299 0,3 2-50 0,1-4-54 15,1-4-59-15,20 28-280 16,-25-48-18-16,-2 2-118 0,-3-9-297 0,-4 2-254 16,0-10-230-16,2 8-890 15</inkml:trace>
  <inkml:trace contextRef="#ctx0" brushRef="#br0" timeOffset="181907.6219">10218 11840 791 0,'0'0'111'0,"0"0"87"15,-12 0 78-15,12-10 300 16,0 10-376-16,-12 0-33 0,12 0-11 16,-7 0 28-16,-1 0 231 0,6 0-204 0,-1 0 35 15,1 0 28-15,2 0 51 0,0 0-1 16,0 0 206-16,0 0-330 0,0 0 14 15,0 0-3-15,0 0 25 0,0 0 235 16,0 0-266-16,0 0-17 0,0 0-36 16,0 0 12-16,0 0-13 0,0 0 107 15,0 0-131-15,20 0 13 0,-20 0 0 16,0 0-31-16,50 0 39 0,-30 0-115 16,2 0 8-16,5 0-22 0,-1 0-19 15,2 0 0-15,36 0 0 0,-33 0 0 16,1 13 0-16,-2-13 0 0,-1 0 0 0,23 0 0 15,-30 0 0-15,-2 0 0 16,-1 0 0-16,-4 0 0 0,-2 0 0 16,10 0 0-16,-14 0 0 0,1 0 0 0,-2 0 0 15,-1-17 0-15,11 17 0 0,-10-12 0 16,1 12 0-16,0-8 0 0,0 8 0 16,-1-8 0-16,7 3 0 0,-8 5 0 15,-2 0 0-15,0 0 0 0,0 0 0 16,3 0 0-16,-7 0 0 0,0 0 0 0,0 0 0 15,0 0 0-15,-1 0 0 16,0 0 0-16,0 0 0 0,0 0 0 0,0 0 0 16,0 0 0-16,0 0 0 15,0 0 0-15,0 0 0 0,0 0 0 0,0 0 0 16,0 0 0-16,0 0 0 0,0 0 0 16,0 0 0-16,0 0 0 0,0 0 0 15,0 0 0-15,-20 0 0 0,20 0 0 16,0 0 0-16,0 0 0 0,0 0 0 15,-13 0 0-15,13 0 0 0,-10-20 0 16,10 20 0-16,-9 0 0 0,0-14 0 16,5 14 0-16,-2-16 0 0,1 16 0 15,1-13 0-15,-1 13 0 0,-4-16 0 16,3 12 0-16,1-1 0 0,0 0 0 16,-1 3 0-16,-4-3 0 0,6 2 0 0,0 2 0 15,1 0 0-15,2-1 0 0,-1 1 0 16,0 1 0 31,2 0 0-47,0 0 0 0,-1 0 0 0,1 0 0 0,0 0 0 0,0 0 0 0,0 0 0 15,0 0 0-15,0 0 0 0,0 0 0 0,0 0 0 0,0 0 0 0,21 20 0 0,-21-20 0 16,19 17 0-16,11 3 0 16,-12-11 0-16,1 0 0 0,1-1 0 0,2 1 0 0,0-3 0 15,19 3 0-15,-25-4 0 0,-1-4 0 16,-4 1 0-16,-1-1 0 0,1-1 0 15,-9 0 0-15,-2 0 0 0,1 0 0 16,-1 0 0-16,0 0 0 0,0 0 0 16,-16 0 0-16,16 0 0 0,-19 0 0 15,19 22 0-15,-39-6 0 0,24-16 0 16,-2 19 0-16,2-9 0 0,-1-1 0 16,-2 1 0-16,-12 6 0 0,15-8 0 15,-1-1 0-15,4 0 0 0,0-2 0 16,-7 8 0-16,12-9 0 0,1-1 0 15,2 1 0-15,3-3 0 0,1-1 0 16,0 0 0-16,0 0 0 0,0 0 0 16,23-22 0-16,-23 22 0 0,18-18 0 0,-1 4 0 31,-17 14 0-31,11-12 0 0,-11 12 0 0,0 0 0 0,0 0 0 0,0 0 0 16,0 0-89-16,0 0-124 0,0 0-134 15,0 0-866-15,0 0 403 0,0 0-204 16,0 0-171-16,0 0-119 0,0 0 279 15</inkml:trace>
  <inkml:trace contextRef="#ctx0" brushRef="#br0" timeOffset="182951.6043">10482 12191 1023 0,'-2'10'121'15,"-2"-10"116"-15,3 0 87 0,1 0 91 16,-2 0 263-16,2 0-331 0,0 0 37 16,0 0 50-16,0 0 9 0,0 0 205 15,0 0-448-15,0 0-58 0,0 0-22 16,20 0 8-16,-20 0-11 0,19 0 117 16,7 0-135-16,-9 0-11 0,-2 0 9 15,4 0 2-15,15 0 116 0,-20 0-127 16,0 0-3-16,-1 23-12 0,-3-23 17 15,-4 26-17-15,-1 7 84 0,-5-12-96 0,0 0 17 16,0 2 6-16,0 3 5 16,-23 28 70-16,23-25-84 0,-15 1 4 15,15 1 9-15,0 1 6 0,-12 1-7 0,12 26 25 16,0-27-89-16,0-2-20 16,0-1-3-16,0 1 0 0,0 26 0 0,0-28 0 15,0 1 0-15,0 0 0 0,0-2 0 16,0 0 0-16,15 26 0 15,-15-26 0-15,0 1 0 0,0-2 0 0,0-1 0 16,5 28 0-16,-5-28 0 0,0-1 0 16,0-1 0-16,0 0 0 0,0 0 0 15,0 21 0-15,0-23 0 0,0 0 0 0,0-3 0 16,-17 0 0-16,17 15 0 16,0-20 0-16,0-2 0 0,0 0 0 15,0 1 0-15,0 5 0 0,0-10 0 0,0 0 0 16,0-1 0-16,0 0 0 0,0 0 0 15,0-4 0-15,0 0 0 0,0-2 0 16,0 0 0-16,0 0 0 0,0 0 0 16,0 0 0-16,0 0 0 0,0 0 0 15,0 0 0-15,0 0 0 0,0 0 0 16,0 0 0-16,0 0 0 0,0 14 0 16,0-14 0-16,0 0 0 0,17 0 0 0,-17 10 0 15,0-10 0-15,0 0 0 16,0 0 0-16,9 0 0 0,-9 0 0 15,0 0-105-15,0 0-118 0,0 0-123 16,5 0-733-16,-1 0 483 0,-2 0-200 16,0 0-79-16,0 0-83 0,1 0-98 15,2 0-491-15</inkml:trace>
  <inkml:trace contextRef="#ctx0" brushRef="#br0" timeOffset="183701.1612">10623 13614 1537 0,'0'0'146'0,"0"-17"111"0,0 17 497 15,18-13-371-15,-18 13 35 0,0 0 42 16,0 0 61-16,0 0-53 0,0 0 136 15,0 0-416-15,0 0-36 0,0 0 3 0,0 0-15 16,-14 21 89-16,14-21-134 16,0 12-3-16,0-12-9 0,0 9 8 15,0-9 5-15,0 13 91 0,0-13-100 0,0 8-17 16,0-2 8-16,0-1 14 0,0 6 104 16,0-5-110-16,0 1 11 15,0-3-32-15,0 1-8 0,0-1-8 0,0 5-18 16,0-7-23-16,0 0 2 0,0-2 2 15,0 0 6-15,0 1 6 0,0-1-20 16,0 0-14-16,0 0-6 16,0 0-10-16,0-17-17 0,0 17-48 0,0-22 35 15,0 22 1-15,0-22 0 0,0 9-20 0,-22-15-75 16,0 13 65-16,7-4 30 0,0 3 17 16,-1 1 19-16,1 1 12 15,-10-7-3-15,13 12 6 0,3 0 13 16,2 3 13-16,1 2 9 15,0-4 56-15,4 5-51 0,1 1 9 0,1 0-15 0,-1 2 14 16,1 0 2-16,0 0 13 0,0 0-38 16,0 0 6-16,0 0 16 0,19 0 16 15,-1 0 88-15,-18 0-76 0,21 0-3 16,-8 0-23-16,3 0-7 0,2 0-20 16,20 0-18-16,-18 0 0 0,2-16 0 15,-1 16 0-15,-1 0 0 0,14 0 0 16,-19 0 0-16,-1 0 0 0,-7 0 0 0,1 0 0 15,-2 0 0-15,-3 0 0 0,-3 0 0 16,0 0 0-16,0 0 0 0,0 0 0 16,0 17 0-16,-22-17 0 0,22 0 0 15,0 14 0-15,-21-14 0 0,21 14 0 16,-17 9 0-16,-1-11 0 0,9 2 0 16,-1 2 0-16,0-1 0 0,-8 15 0 15,9-19 0-15,0 4 0 16,4-3 0-16,-2-2 0 0,1-3 0 0,1 7 0 15,4-7 0-15,1-7 0 16,0 0-185-16,24 0-265 0,-24 0-351 16,20-21-553-16,1 21-1923 0,-21-17 2030 0</inkml:trace>
  <inkml:trace contextRef="#ctx0" brushRef="#br3" timeOffset="199304.7343">15370 2911 1991 0,'2'0'106'0,"-2"0"62"0,0 0 32 15,0 0 25-15,0 0 20 0,0 0 335 0,0 0-243 16,0 0-1-16,0 0-43 0,0 0-43 16,0 0-67-16,0 0 88 0,0 0-128 15,0 0 32-15,0 0 24 0,-18 14 51 16,18-5 240-16,0-9-289 0,-19 11-40 15,19-3-24-15,-15-1-13 0,15 1-18 16,-32 11 94-16,19-12-100 0,0 0 3 16,-4 2-4-16,3-1 19 0,-17 9 63 15,15-8-109-15,-2-1-16 0,0 2-14 16,-2 0-8-16,5-3-19 0,-21 10-15 16,19-8 0-16,1 2 0 0,-3-2 0 15,1 0 0-15,-18 11 0 0,20-12 0 16,-1-2 0-16,1 2 0 0,-2-1 0 0,2-2 0 15,-10 9 0-15,11-5 0 0,0-3 0 16,1 1 0-16,1-1 0 0,-12 3 0 16,11-4 0-16,1-3 0 15,0 7 0-15,1-4 0 0,1 1 0 0,-13 3 0 16,12-4 0-16,-1 0 0 0,1 2 0 16,0-7 0-16,-13 11 0 0,11-7 0 15,0 1 0-15,-2 0 0 0,1-1 0 16,1-1 0-16,-15 4 0 0,18-3 0 15,-5 0 0-15,5 0 0 0,0 1 0 16,-9 2 0-16,11-5 0 16,-1 1 0-16,2 0 0 0,3 0 0 0,0 0 0 0,-4 2 0 15,5-2 0-15,3 0 0 0,-3-2 0 16,0 2 0-16,-7 0 0 16,2-1 0-16,2 1 0 0,-2-3 0 15,2 2 0-15,-2 0 0 0,-4 1 0 0,6-1 0 16,-2-1 0-16,2 1 0 0,1 0 0 15,-9 1 0-15,7 1 0 0,2-4 0 16,-1 3 0-16,-1 0 0 0,2-1 0 16,-7 2 0-16,4-2 0 0,2 1 0 15,0-3 0-15,1 3 0 0,-10 0 0 16,9-2 0-16,0 1 0 0,-1 1 0 16,0-3 0-16,2 3 0 0,-7 2 0 0,5-4 0 15,1 1 0-15,1 0 0 0,-1-1 0 16,-11 5 0-16,12-5 0 0,-1-1 0 15,0 3 0-15,-2-1 0 0,3 0 0 16,-5 1 0-16,3 0 0 0,3-3 0 16,1 2 0-16,0 0 0 0,-5 2 0 15,3-3 0-15,0 1 0 0,0-1 0 16,-1 0 0-16,-4 2 0 0,-9 0 0 0,11 1 0 16,-1-1 0-16,0-2 0 15,3 3 0 1,-7-1 0-16,10-1 0 0,-1 0 0 0,1 0 0 0,2-1 0 0,0-1 0 15,0 1 0-15,1-1 0 0,1 0 0 16,0 0 0-16,0 0 0 0,0 0 0 16,-3 0 0-16,3 0 0 0,-2 0 0 15,-2 0 0-15,2 0 0 16,-7 0 0-16,4 0 0 0,-1 0 0 0,-1 0 0 16,2 0 0-16,-1 0 0 0,4 0 0 15,-3 0 0-15,5 12 0 0,0-12 0 16,0 0 0-16,0 0 0 0,0 0 0 0,-4 0 0 15,2 0 0-15,-1 0 0 0,-6 0 0 16,6 0 0-16,-3 0 0 0,0 0 0 16,3 0 0-16,-6 0 0 15,-4 13 0-15,4-13 0 0,-1 0 0 0,4 0 0 16,-3 0 0-16,-5 9 0 0,8-9 0 16,1 0 0-16,3 6 0 0,-2-6 0 15,2 0 0-15,1 0 0 0,-2 0 0 16,3 0 0-16,0 0 0 0,0 0 0 15,0 0 0-15,0 0 0 0,0 0 0 16,0 0 0-16,0 0 0 0,0 0 0 16,0 0 0-16,0 0 0 0,0 0 0 0,0 0 0 15,0 0 0-15,0 0 0 16,0 0 0-16,0 0 0 0,0 0 0 0,0 0 0 16,0 0 0-16,0 0 0 0,0 0 0 15,0 0 0-15,0 0 0 0,0 0 0 16,0 0 0-16,0 0 0 0,0 0 0 15,0 0 0-15,0 0 0 0,0 0 0 16,0 0 0-16,0 0 0 0,0 0 0 16,0 0 0-16,17 0 0 0,-17 0 0 15,0-12 0-15,13 12 0 0,-13 0 0 16,0-12 0-16,18 0 0 0,-2 7 0 0,-9-3 0 16,2 1 0-16,-1-3 0 15,4 3 0-15,8-8 0 0,-11 4 0 0,0 5 0 16,-1-1 0-16,0 3 0 15,-1-4 0-15,-3 6 0 0,-4 0 0 0,0 2 0 16,0 0 0-16,0 0 0 0,0 0 0 16,0 0 0-16,0 0 0 0,0 0 0 15,0 0 0-15,0 0 0 0,0 0 0 16,-19 19 0-16,19-19 0 0,-17 13 0 16,17-13 0-16,-36 18 0 0,18 2 0 15,0-8 0-15,0-2 0 16,0 2 0-16,-18 12 0 0,18-14 0 0,5-1 0 0,0 0 0 15,1-3 0-15,5-2 0 16,-2 1 0-16,2-4 0 0,5 0 0 0,2-1 0 16,0 0 0-16,0 0 0 0,0 0 0 15,23 0 0-15,-23 0 0 0,22-19 0 16,-22 19 0-16,38 0 0 0,-25 0 0 16,1 0 0-16,-1 0 0 0,-1 0 0 15,11 0 0-15,-14 0 0 0,1 0 0 16,-1 0 0-16,1 16 0 0,-1-16 0 15,7 0 0-15,-7 0 0 0,-3 0 0 16,1 0 0-16,-3 0 0 0,6-20 0 0,-6 6 0 16,-2 14 0-16,2-20 0 15,-2 20 0-15,-1-20 0 0,1-1 0 0,-2 11 0 16,0 2 0-16,0 1 0 0,2 0 0 16,-2 4-1-16,0 3-94 0,0 0-100 15,2 0-141-15,0 18-233 0,1-18-130 16,6 43-1550-16,0-22 822 31,0 4 174-31,5 3 445 0</inkml:trace>
  <inkml:trace contextRef="#ctx0" brushRef="#br0" timeOffset="206829.2746">14753 1671 1417 0,'0'-2'131'0,"0"0"109"16,0-1 78-16,2 2 116 0,-2-1 9 15,1-3 522-15,-1 5-539 0,0 0-58 16,0 0-95-16,0 0-16 0,0 0 200 15,0 0-253-15,0 0-13 0,0 0-19 16,0 0-4-16,-14 0-25 0,14 0 43 16,-11 0-101-16,11 0-23 0,-16 0 19 15,5 0-38-15,-17 15 7 0,13-2-22 16,-5-13 14-16,0 17 7 0,-5-17 16 16,-2 18-14-16,-30 6 36 15,26-14-67-15,0 0-4 0,2 3-2 0,-3-3 3 16,-22 10 7-16,29-10-23 0,-1 0-2 0,-1-1 0 15,2-1-6-15,0 1 3 0,-18 8 2 16,21-7 7-16,1-3 0 16,-1 1-9-16,4 0-1 0,-20 7-1 15,20-10 8-15,-1 3-11 0,0-3 11 0,1 2-6 16,0-3 6-16,-21 6 13 0,20-3-13 16,-2-2 1-16,3-2 0 0,0 2 7 15,-18 6 22-15,20-8-23 0,-1 2 5 16,3 1-10-16,1-2-5 0,-12 5 1 15,15-6 1-15,0 0 1 0,1-1-6 16,0 0 5-16,1 0-7 0,-7 0 4 0,4-1-4 16,2 1 12-16,0-1-10 0,0 1 3 15,-11 3 1-15,11-3 6 0,0 0-1 16,0 0-3-16,4-1-3 0,-11 4-12 16,12-3 17-16,0 0 9 15,-10 3-13-15,5-3 0 0,2 0 2 16,1 1-1-16,-1-2 1 0,-5 2 1 15,6-3 5-15,4 1 6 0,0-1 3 0,2 0-2 16,-1 0-1-16,-1 1-17 16,2-1 1-16,0 0-3 0,0 0 15 15,0 0-9-15,0 2-13 0,0-2 6 16,0 0-2-16,0 0 19 0,0 0-21 0,0 2 5 16,0-2-4-16,0 0 8 0,0 0 0 15,0 0-3-15,0 0 1 0,-18 0-5 16,18 0 7-16,-11 0 2 0,11 0-2 15,-12 12 1-15,12-12 2 0,-22 11 0 16,13-11 2-16,9 0-3 0,-7 6 1 31,3-6 5-31,2 0 38 0,2 0-8 0,0 0 38 0,0 0 6 0,0 0 6 16,0 0 5-16,0 0 11 0,0 0-76 0,0 0-16 16,0 0-11-16,0 0 0 15,0 0 0-15,0 0 0 0,0 0 0 0,0 0 0 16,0 0 0-16,0 0 0 0,0 0 0 15,0 0 0-15,0 0 0 0,0 0 0 16,0 0 0-16,0 0 0 0,0-17 0 16,0 17 0-16,20 0 0 0,-20-17 0 15,13 17 0-15,4-26-6 0,-17 16 6 16,17 0-11-16,-7 1-14 0,0-3 1 16,4-5-15-16,-5 7 59 0,-2 3-27 15,-3 0 2-15,2 2-1 0,-1 1-15 16,2 0 13-16,-6 1-6 0,3 3 8 0,-4-1 3 15,2 1-3-15,0 0 8 16,-2 0 0-16,0 0 2 0,0 0-1 0,0 0 7 16,0 0-7-16,0 0 10 15,0 0-11-15,0 0 4 0,0 0 15 0,0 18 9 16,0-6 27-16,0-12-49 0,0 15-8 16,0-15 0-16,0 18 0 0,0-8 0 15,0 8 0-15,13-8 0 0,-13 0 0 16,0 0 0-16,0 0 0 0,0 12 0 15,10-13 0-15,-10 1 0 0,0-3 0 16,0 0 0-16,6-2 0 0,-6 1 0 16,0-5 0-16,0 1 0 0,0-2 0 15,0 0 0-15,0 0 0 0,0 0 0 0,0 0 0 16,-20 0 0-16,20 0 0 31,-27 0 0-31,-15-18 0 0,14 6 0 0,22 12 0 0,6 0 0 0,-12 0 0 16,12 0 0-16,0-8-21 0,0 8-403 15,0 0-23-15,0 0-250 0,0 0-137 16,0 0-356-16,0 0-1601 0,21 0 1740 0</inkml:trace>
  <inkml:trace contextRef="#ctx0" brushRef="#br0" timeOffset="207711.8623">15083 1143 991 0,'0'0'226'0,"0"0"134"0,0 0 113 16,0 0 587-16,0-16-581 0,0 16-14 16,0 0-63-16,0 0-29 0,0-8 101 0,0 8-257 15,0 0 39-15,0 0 31 0,0-5 25 16,0 5-18-16,0 0 161 0,0 0-258 15,0 0-5-15,0 0-18 0,0 0 19 16,0 0 57-16,0 0-189 0,0 0-61 16,0 0 0-16,0 20 0 0,0-20 0 15,0 36 0-15,0-17 0 0,0 1 0 0,0 1 0 16,0 4 0-16,0 23 0 16,0-24 0-16,17 0 0 0,-17-2 0 0,12-3 0 15,-12-1 0-15,10 10 0 16,-1-18 0-16,-3 2 0 0,-3-5 0 15,1-2 0-15,1 4-202 0,-2-6-70 0,-3-2-123 16,1 1-110-16,1-2-77 16,-2 0-5-16,0 0-811 0,0 0 646 0,0 0-118 15,0 0 22-15,0 0 72 0</inkml:trace>
  <inkml:trace contextRef="#ctx0" brushRef="#br0" timeOffset="208215.4376">14984 1318 474 0,'0'0'46'0,"0"0"126"0,0 0 511 0,0 0-253 16,0 0-30-16,0 0-50 0,0 0 82 15,0 0 522-15,0 0-474 16,0 0-101-16,0 0-92 0,0 0-56 15,0 0-13-15,-15 0 203 0,15 0-201 0,0 0-22 16,0 0-1-16,0 0-9 0,0 0 163 16,0 0-176-16,24 0 21 0,-24 0 3 15,27 0 14-15,-9 0-56 0,34 0-17 16,-23 0-140-16,-3 0 0 0,0 0 0 16,-3 0 0-16,14 0 0 0,-26 0 0 0,-1 0 0 15,-6 0 0-15,-1 0 0 16,-3 0 0-16,3 0 0 0,-3 0 0 0,0 0 0 15,0 0 0-15,0 0-137 0,0 0-505 16,0-15 123-16,0 15-56 0,0 0-34 16,0 0-262-16,0-12-105 0,0 12-1181 15,0 0 1344-15,0 0 260 0</inkml:trace>
  <inkml:trace contextRef="#ctx0" brushRef="#br3" timeOffset="214584.9766">15304 2564 455 0,'0'0'28'0,"0"0"272"0,0 0-3 16,0 0 67-16,0 0-7 0,0 0 28 15,0 0 297-15,0 0-274 0,-21 0 58 16,21 0 17-16,0 0-18 15,0 0-124-15,-11 0 180 0,11 0-227 0,0 0 57 16,0 0-13-16,0 0-9 0,0 0 151 16,0 0-276-16,0 0-16 15,0 0-1-15,0 0-51 0,0 0-45 0,47 0-50 16,-29 0-41-16,7 0 0 0,4-20 0 0,-1 20 0 16,31-14 0-16,-35 3 0 15,-4 11 0-15,-2 0 0 0,-6-9 0 0,-3 9 0 16,-8 0-16-16,-1 0-114 15,-21 17-143-15,21-17-211 0,-32 0-252 0,-3 25-1338 16,18-13 727-16,4-12 51 0,13 0 337 16</inkml:trace>
  <inkml:trace contextRef="#ctx0" brushRef="#br3" timeOffset="224246.4906">11755 13476 1831 0,'-10'0'303'0,"7"0"-12"0,-2 0 115 16,2 0 22-16,0 0 66 16,0 0-54-16,-5 0 269 0,5 0-486 0,3 0-2 15,-2 0-14-15,2 0 43 0,0 0 17 16,0 0 248-16,0 0-310 0,0 0-19 16,21 0-5-16,-21-17 23 0,37 17 236 15,-20 0-259 1,7 0-58-16,7-14-61 0,7 14-38 0,57-24-24 0,-41 9 0 15,10-1 0-15,9-1 0 16,3-4 0-16,9 0 0 0,95-21 0 0,-85 21 0 16,6 0 0-1,-4-1 0-15,-1 2 0 0,77-16 0 0,-96 19 0 16,-8 2 0-16,-5 1 0 16,-13 3 0-16,-6 0 0 0,16-1 0 0,-42 7 0 0,-7 0 0 15,-5 2 0-15,-3 2 0 0,-2-2 0 0,-2 3 0 16,0 0 0-16,0 0 0 62,0-2 0-62,0 2 0 0,-17-2 0 0,17 1 0 0,0 1 0 0,0-1 0 16,0 1 0-16,0 0 0 0,0 0 0 0,0 0 0 0,0 0 0 0,0 0-219 0,0 0-160 0,0 0-318 0,0 0-240 16,0-20-1658-16,0 20 1244 0,0-23 285 15</inkml:trace>
  <inkml:trace contextRef="#ctx0" brushRef="#br3" timeOffset="225457.9292">11363 11493 1019 0,'0'0'133'16,"0"0"72"-16,0-13 76 0,0 13 29 16,0 0 203-16,0 0-272 0,0 0 21 15,0 0 48-15,0 0 43 0,0 0 45 16,0 0 329-16,0-4-405 0,0 4-26 15,0 0 36-15,0 0 19 0,24 0-14 16,-1-5 188-16,-6 2-315 0,6-1-19 16,5-2-24-16,7-1 1 0,54-14 47 15,-36 8-140-15,12-3-21 0,11-4-6 16,2-1 12-16,10-4-18 0,90-28 4 16,-90 26-46-1,-3-2 0-15,-9 3 0 0,-11 4 0 0,31-14 0 16,-68 26 0-16,-6 0 0 0,-8 4 0 0,-10 3 0 0,-4 3-36 15,-29 0-257-15,29 0-3 16,-36 0-127-16,16 0-132 0,0 0-114 0,6 0-1192 16,-6 0 709-16,20 0-47 0,0 0 365 15</inkml:trace>
  <inkml:trace contextRef="#ctx0" brushRef="#br3" timeOffset="225820.8122">13094 10781 2381 0,'2'-5'145'0,"-2"-2"118"0,1 2 190 15,2 2 163-15,-1-2-49 0,-2-2 397 16,0 5-583-16,0-1-33 0,0 3-10 15,0-1 14-15,0 1 221 0,0 0-329 16,0 0-24-16,0 0-71 0,0 0-23 16,0 0-62-16,0 18-57 0,0 2-7 15,13-3 0-15,-13 3 0 0,13 5 0 16,3 33 0-16,-16-26 0 0,13 7 0 0,-13-4 0 16,14 0 0-16,-7-1 0 0,4 29 0 15,-4-37 0-15,-3-6-153 0,3 0-150 16,-3-5-197-16,1 4-846 0,0-12 644 15,-3-4-63-15,0-1 32 0,-2-2-172 16,0 0-22-16,0-28-466 0</inkml:trace>
  <inkml:trace contextRef="#ctx0" brushRef="#br3" timeOffset="226018.3355">12915 11018 2698 0,'-1'-4'272'0,"-1"-1"245"0,2 0 147 15,0 0 3-15,0-1 13 0,0-3 387 16,27 6-583-16,-27-2-74 0,34 3-97 16,-9 0-73-16,38-1-61 0,-27 3-179 15,9 0 0-15,1 0-78 0,4 0-150 16,2 0-169-16,45 0-988 0,-53 0 436 0,-3-19-143 16,-5 19-162-16,-7-17 7 0</inkml:trace>
  <inkml:trace contextRef="#ctx0" brushRef="#br3" timeOffset="226621.7833">13928 12968 3599 0,'0'0'472'0,"0"0"124"15,0 0 600-15,0 0-687 0,0 0-49 16,0 0-93-16,0-14-73 0,0 14 43 16,36-9-250-16,-11 9-51 0,6 0-57 15,3-6-93-15,6 6-127 0,33 0-742 16,-40 0 277-16,-5 0-278 0,-11 0-120 16,-3 0-188-16,-5 19-643 0</inkml:trace>
  <inkml:trace contextRef="#ctx0" brushRef="#br2" timeOffset="249204.5761">17526 3689 866 0,'0'0'83'0,"0"0"52"0,0 0 49 16,0 0 15-16,0 0-5 0,0 7 142 15,0-7-206-15,0 0 10 0,0 4 2 16,0-3 23-16,0 2 163 0,0-1-174 16,15 0-7-16,-15 0 24 0,0 1 19 0,0 1 6 15,11 3 224-15,-11-4-231 0,5-2-12 16,-5 3-46 0,0-3-7-16,7 0-25 0,-7-1 81 0,0 1-89 0,2-1 8 15,-2 2 11-15,0-2 25 0,0 0 110 16,0 0-139-16,0 0-12 0,0 0 0 15,0 0-19-15,0 0-13 0,0-16 29 16,0 16-52-16,0 0 6 0,0-15-7 16,0 15 3-16,0-11 41 0,0 0-37 15,0 5 9-15,0 0-5 16,0 0 9-16,14-1-5 0,-14-6 24 0,0 5-47 16,12 0-9-16,-12-1-9 0,0 1 4 0,11-9 39 15,-5 8-24-15,-6-3 11 0,5 4-4 16,-3 0 2-16,0-1 6 0,0-6 19 15,1 7-50-15,-3 1 1 0,1-1-3 16,1 1-12-16,0-5 8 0,-1 7-10 16,-1 1 1-16,0 0-2 0,0 0 4 15,0-4-2-15,0 3 2 0,0 1 3 16,0-1-3-16,0 0-1 0,0 1 7 16,0-7 9-16,0 4-5 0,0 2-3 15,13 0-3-15,-13 1-2 0,0-3 5 0,12-7-14 16,-12 9 15-16,0 0-8 15,6 0 20-15,-6-2-21 0,4-3 1 16,-4 5 4-16,0 2 1 0,2-4 9 16,0 0 3-16,-1-5 21 0,1 6-25 15,-1 0-4-15,-1 1-7 0,4-1-2 0,-3 0-3 16,3-6 6-16,-1 7 1 0,-3-1 2 16,3-1-7-16,1 0 1 0,-2 0 4 15,3-5-1-15,-4 5 3 0,0-1-9 16,0-1-3-16,-1 0 1 0,2-5 3 15,-2 8 16-15,1-2 17 0,-1 2-3 16,1 3-1-16,3-6 27 0,-2 4-43 0,2-1-3 16,-1 0-8-16,-2 0-10 15,5-1 5-15,-1-5 8 0,-1 5-5 16,0 2 9-16,-3-2-5 0,4 1-2 0,-2-5-9 16,-1 3 6-16,0 1 6 15,-1 1 6-15,0 0-5 0,0-1 11 0,4-2 0 16,-4 3 8-16,1 2-11 0,-1 0 0 15,2 0 12-15,2-3-15 0,-2 1-11 16,-1 0-6-16,1 2 7 0,-1-2 2 16,2-1 7-16,-2-6 5 15,-1 6-2-15,-1 0-7 0,1 0-8 0,-1 0 2 0,2-5-3 16,1 5 5-16,-3 2 6 0,1 0 1 16,0-1-1-16,0 2 7 0,2-3-6 15,-3 2-4-15,0 0-5 16,0 2 2-16,0-3 4 0,0-4-9 0,0 3-2 15,0 2-7-15,19-2 31 0,-19 0-13 16,0 1 0-16,16-8-10 16,-16 8-8-16,0-1 11 0,0 0 3 0,0-2-4 15,8-2 8-15,-8 5-6 0,0 0-2 16,0 2 1-16,0-1 1 0,5 0-1 0,-2-4-5 16,-3 6-5-16,0-2 8 15,0 1 0-15,0 1-3 0,3-6 6 16,-1 4 6-16,-2 1-7 15,4-2 10-15,-1 1-7 0,2 0-4 0,4-8 2 0,-6 7 2 16,0-1-4-16,1 0 2 0,-2-1-10 16,2-3 19-16,-3 8-12 0,-1-2 6 15,2 0-21-15,-1 3 19 0,0-2-1 0,3 0-1 16,-4 1-1-16,3-1-3 16,-3 1 5-16,2-1 2 0,2-3-1 15,-3 3-1-15,1 0-5 0,1-3 4 16,-1 5 5-16,1-2-4 0,2-4-1 15,-4 3 3-15,1 2-5 0,0-1 14 0,1 3-12 16,3-8 21-16,-4 4-27 16,0 2 2-16,1-1-20 0,-1 1 30 0,1 0-3 15,4-6 5-15,-4 7-9 0,-1-4-1 16,2 0 2-16,0 1 6 16,4-9-9-16,-5 9 4 0,1 0-4 0,0 1 10 15,-1-1-5-15,-1 1 0 0,0-3-4 16,1 3 1-16,-2-1 2 0,0 1 5 15,-1 1-6-15,3-8-3 0,-1 5 1 16,-2 1-1-16,2-1 4 0,-1-1 1 31,1 1 1-31,4-5 3 0,-5 7 0 0,2-2-14 0,-1 0 9 0,1 2-4 0,3-4 9 16,-5 3-4-16,3 1 3 16,-1 0-9-16,-1 0 5 0,1-1 1 0,3-3 11 15,-5 4-11-15,3-1 2 0,-1-2-4 16,-1 2-4-16,4-7-10 0,-4 8 13 15,0-1-6-15,0 0 2 0,1 2 17 16,-2 0-13-16,3-3 10 0,-2 1-8 16,-1 2 0-16,1-2 0 0,0 1-3 0,3-4 2 15,-3 2 2-15,0 2 1 16,1 2 2-16,-1-3-4 0,2 2-1 0,2-5 3 16,-3 4-2-16,0 2 1 0,1-1-3 15,-2-1 1-15,5-3 10 16,-4 6-7-16,0-3-2 0,0 1-8 0,-1 1 4 15,1 0-15-15,3-1 30 0,-3 1-7 16,-1-1 17-16,2 1-22 0,-1-1-2 16,8 2 0-16,-7 1 0 15,2 0 0-15,-1 0-2 0,2 0-6 0,-1 0 11 16,6 0 16-16,-5-16-14 0,0 16-4 16,-1 0-2-16,0 0-2 0,7-9 0 15,-8 9 9-15,0 0-5 0,-1 0 0 0,1-7 3 16,-1 7-5-16,3-3 16 0,-2 2-11 15,-1 1 5-15,1 0-6 0,0 0 5 16,6 0 18-16,-4 0-15 16,0 0 0-16,0 0-9 0,2 0 1 0,0 0 10 15,9 0-17-15,-6 0 6 0,-3 0-3 16,0 0 2-16,0 0 4 0,6 0 3 16,-9 0 10-16,-1 0 7 0,2 0 17 15,-1 0-2-15,0 0-6 16,5 0 3-16,-4 16-29 0,0-16-5 0,-1 0 0 15,1 0 0-15,10 0 0 0,-8 0 0 0,0 0 0 16,1 0 0-16,-1 0 0 16,1 0 0-16,5 0 0 0,-7 0 0 15,-2 0 0-15,2 0 0 0,-3 0 0 16,4 17 0-16,-4-17 0 0,0 0 0 16,0 15 0-16,0-15 0 0,-2 0 0 15,7 13 0-15,-4-13 0 0,2 0 0 0,-3 0 0 16,1 7 0-16,4-7 0 0,-5 6 0 15,1-2 0-15,-1 1 0 0,1 0 0 16,14 17 0-16,-15-14 0 16,5 10 0-16,-6-10 0 0,-2 2 0 0,4 0 0 15,-4-1 0-15,2 1 0 16,4 8 0-16,-4-10 0 0,1 1 0 0,1-2 0 16,1 0 0-16,5 8 0 0,-6-7 0 15,2 0 0-15,-2 1 0 0,1 2 0 16,0-1 0-16,7 13 0 0,-8-12 0 15,0 2 0-15,-1-1 0 0,0 1 0 16,3 10 0-16,-6-13 0 0,1 3 0 16,1-1 0-16,-2-1 0 0,1-1 0 15,1 12 0-15,-2-13 0 0,0 1 0 16,1-2 0-16,-1 1 0 0,3 12 0 0,-4-13 0 16,2 1 0-16,-1 1 0 0,1 1 0 15,-1-3 0-15,5 12 0 16,-5-11 0-16,2 1 0 0,-2 2 0 0,2-2 0 15,3 10 0-15,-3-11 0 0,-1 0 0 16,1 1 0-16,3-1 0 0,-4 2 0 16,6 7 0-16,-5-8 0 0,-1 0 0 15,1 0 0-15,-2 0 0 32,6 11 0-32,-6-11 0 0,1 0 0 0,0 0 0 0,0-1 0 0,-1 1 0 0,3 7 0 15,-3-9 0-15,0 1 0 0,2-1 0 16,-2 1 0-16,2 10 0 15,-2-9 0-15,-1 0 0 0,0-1 0 16,0 3 0 0,0-2 0-16,1 9 0 0,-1-9 0 0,-1 0 0 0,2-1 0 0,-1 1 0 15,1 3 0-15,-1-6 0 0,1 0 0 0,-1 0 0 16,1-2 0-16,3 4 0 16,-2 8 0-16,1-6 0 0,-2-2 0 0,0 2 0 15,0 0 0-15,1 7 0 16,-2-7 0-16,1 0 0 0,-1 2 0 0,0-1 0 15,0 0 0-15,3 10 0 0,-3-10 0 16,2-2 0-16,-2-3 0 0,1 3 0 0,2 5 0 16,-2-8 0-16,-2 0 0 15,2 0 0-15,-2 2 0 0,0-2 0 16,0 9 0-16,0-10 0 16,0 2 0-16,0 1 0 0,0-2 0 0,0 10 0 0,0-9 0 15,0-3 0-15,0 3 0 0,0-1 0 16,0-1 0-16,0 7 0 0,0-6 0 15,0 0 0-15,0 0 0 0,13 0 0 16,-13 5 0-16,0-4 0 0,0-3 0 16,0 3 0-16,7-4 0 0,-7 5 0 15,4 3 0-15,-2-5 0 0,-1-1 0 16,1-1 0-16,-1 1 0 0,1 4 0 0,-2-6 0 16,1 0 0-16,0 1 0 15,0-1 0-15,0 1 0 0,1 4 0 16,-1-6 0-16,-1 3 0 0,1-2 0 0,-1 1 0 15,3 5 0-15,-3-4 0 0,0-2 0 16,0 1 0-16,0 0 0 0,0 2 0 16,0 5 0-16,0-8 0 0,0 2 0 15,1-2 0-15,0 0 0 0,3 2 0 16,-4-4 0-16,2 0 0 0,-2-2 0 0,2 3 0 16,-1-1 0-16,1 1 0 15,0-2 0-15,0 2 0 0,-1 0 0 16,0 0 0-16,1-1 0 0,-1 1 0 0,-1-1 0 15,1 0 0-15,-1-1 0 0,0-1 0 16,0 0 0-16,0 1 0 0,0-1 0 16,0 0 0-16,0 3 0 0,0 1 0 15,0-1 0-15,0-1 0 0,0 1 0 16,0 4 0-16,0-2 0 16,12 4 0-16,-12-6 0 0,0 1 0 0,0 0 0 15,0-2 0-15,0 3 0 0,0-5 0 16,0 0 0-16,7 0 0 0,-7 0 0 15,0 0 0-15,0 0 0 0,0-25-80 0,0 25-238 16,0-14-340-16,0 14-289 16,0-17-2016-16,0-5 1573 0,0 12 289 0</inkml:trace>
  <inkml:trace contextRef="#ctx0" brushRef="#br2" timeOffset="252313.7819">20944 3930 448 0,'0'0'0'0,"0"0"37"16,0 0 226-16,0 0-31 0,0 0 41 15,0 0 455-15,0 0-552 16,0 0-34-16,0 0-14 0,0 0 0 16,0 0 73-16,0 0-116 0,0 0-11 15,0 0-4-15,0 0 23 0,0 0 137 16,0 0-50-16,-15 0 48 0,15 0 58 15,0 17 45-15,0-17-36 0,0 0 137 16,-9 0-300-16,9 0 1 0,0 12-14 16,0-12 3-16,-5 0-16 0,3 0 26 15,-1 8-97-15,1-8 0 16,-2 0-11-16,2 0 13 0,-3 0 70 0,4 0-18 16,-1 0 3-16,2 0 10 0,-1 0-10 0,0 0 15 15,1 0 97-15,0-14-120 0,0 14-15 16,0 0-7-16,0 0 1 15,0-12 57-15,0 0-88 0,0 12-6 0,0-13-5 16,0 6 5-16,16-3-3 0,-16-14 2 16,0 15-23-16,12-1 2 0,-12-3-1 15,0 1 12-15,5-8 6 0,-2 14-1 16,-3-5-3-16,0 0 13 0,4-1-2 0,-4 3-4 16,1-11 36-16,0 8-27 15,0 2-3-15,1-2-5 0,0 2-3 16,2-11 24-16,-1 11-22 0,0 0 2 0,2 0-6 15,3 1-5-15,-3-3-13 16,6-9-6 0,-6 9-4-16,2 2 11 15,-2-2-4-15,-2-1-1 0,4-10-1 0,-5 12 3 0,0 1 3 0,-1-1-1 0,1 0-2 16,0 3 2-16,2-13 16 0,-2 12-9 16,3-3 3-16,0 2-4 0,0-1 5 15,6-10 1-15,-4 12-7 0,-1-2 0 16,-1 0-2-16,-2 0 4 0,0 0-9 15,3-12-8-15,-4 11 10 0,-1-3-8 0,3 3 3 16,-4-1-1-16,4-13-6 0,-4 14 8 16,0 2 4-16,0-3 5 0,1 4-3 15,-1 0 0-15,2-8-9 0,0 9 8 16,1-1-5-16,-1-1 10 0,4 0-9 16,4-13 6-16,-4 12-7 0,1-1 8 15,-5 0-2-15,3-2-2 0,-1 4-1 16,3-12-16-16,-5 13 16 0,-1-1 1 15,1 1-6-15,2 2 18 0,2-8-21 16,-4 7 4-16,1-1 0 0,0 1 1 16,-1 1-3-16,1 0 11 0,0-11-14 0,-3 7 8 15,2 1-11-15,-2 0-1 16,1 0 0-16,1-11-13 16,-2 10 25-16,2 0-7 0,-2 2 6 0,3-1-4 0,1-7 4 15,-3 9 0-15,2-1 3 0,0 2-4 16,-2-3-6-16,3 3 4 0,4-10-4 15,-6 9 12-15,1-1-1 0,1 1 8 16,-2-1-7-16,6-7-10 0,-6 8 2 16,0 0-2-16,1-1 9 0,-1 3 2 15,0-3-10-15,2-5-5 0,-4 7 10 16,1 2-4-16,0-2-2 0,2 1 0 16,-2 1-13-16,2-9 6 0,-2 7 11 15,3 0 5-15,-2 0-5 0,1-1 5 0,7-6-7 16,-8 8 12-16,1-1-6 15,0 0-3-15,0-2-1 0,0-4 1 16,-2 9 5-16,-1-3-12 0,0 2 11 16,0-2-11-16,0 1 5 0,0-2 5 0,0 1-3 15,0 1 2-15,0-5 1 0,0 3-3 16,17-3-1-16,-17 3-1 0,11 0 2 16,-11 1 0-16,9 0 11 0,-9 4-10 15,16-9 9-15,-11 5-15 16,-1 2 14-16,1-3-7 15,0 0-5-15,2-5-13 0,-3 8 14 0,-2-3 7 0,1 4-3 0,1-4 7 16,-1 3-14-16,6-4-10 16,-5 5 13-16,-1-2-1 0,2 1 9 0,-1-3-12 15,6-3 4-15,-5 6 5 16,0-3 21 0,0 2-21-16,-1 1-6 0,1 0 2 0,7 0-21 0,-9 0 26 0,0 3-4 15,0 0-1-15,0-1 4 0,3-2-3 16,-4 4 2-16,0-2-5 0,-1 2 3 15,4-1-5-15,-1 0-2 0,3-3-2 16,-3 2 10-16,0 1-14 0,2-1 10 0,0-1-9 16,8-1 13-16,-7 4-12 0,-1-1-1 15,2 1 0-15,-1-2-8 0,1 2 13 16,8-3 24-16,-9 4-16 0,-1-3 2 16,0 2-5-16,1-2-5 0,5 2 6 15,-8 0-3-15,-1 1 2 0,1 0-4 16,1 0 9-16,-2 0-2 0,5 0 10 15,-4 0-13-15,1 0 6 0,3 0-1 16,-1 0-6-16,5 0 2 0,-7 0-1 16,1 0 4-16,-2 0 11 0,1 0-14 15,-3 0 18-15,3 0-31 0,-1 0 21 0,-1 0-17 16,1 0 27-16,1 0 4 16,4 0 57-16,-3 13-52 0,0-13 4 0,3 0-23 15,-1 0 12-15,0 0-4 0,9 0-10 16,-6 0-7-16,-2 0 6 0,3 0-11 15,-4 0 7-15,12 0-11 0,-13 0 13 16,0 0 9-16,0 0 24 0,0 0 27 16,-2 0 9-16,5 17 57 0,-6-17-70 15,0 18-7-15,-1-18-3 0,2 16-25 16,4-1-15-16,-4-15-7 0,1 14 0 16,-1-14 0-16,5 11 0 0,-2-11 0 15,11 9 0-15,-10-6 0 0,1-2 0 0,0 1 0 16,-1 0 0-16,3 4 0 15,-7-2 0-15,1 3 0 0,-2-1 0 16,1 3 0-16,-3-1 0 0,4 11 0 0,-3-7 0 16,0-3 0-16,-1-3 0 15,2 4 0-15,0 7 0 0,1-10 0 0,0 3 0 16,0-5 0-16,2 2 0 0,1 3 0 16,11 5 0-16,-8-7 0 0,-2 2 0 15,-1 0 0-15,1 1 0 0,6 8 0 31,-10-10 0-31,0 0 0 0,0 1 0 0,-1 0 0 16,0 1 0-16,1 8 0 0,-3-8 0 0,-2-1 0 0,2 1 0 16,-1-1 0-16,1 10 0 15,-2-11 0-15,2 0 0 0,0-1 0 0,-1 2 0 0,1-1 0 16,5 6 0-16,-5-5 0 0,2-3 0 16,-1 3 0 15,0-3 0-31,4 8 0 0,2 7 0 15,-4-8 0-15,-4-5 0 0,1-1 0 0,-1 2 0 0,1 11 0 0,0-10 0 0,-1 2 0 16,1-2 0-16,0-2 0 16,0 3 0-16,4 5 0 0,-2-7 0 0,-1 0 0 15,2-3 0-15,0 2 0 16,4 8 0-16,-5-7 0 0,0-1 0 16,-1 4 0-16,-1-2 0 0,0 1 0 15,1 10 0-15,-3-11 0 0,0 0 0 0,1 1 0 16,-1-4 0-16,1 12 0 0,0-12 0 15,0 2 0-15,1-3 0 0,1 1 0 16,-1-1 0-16,1 7 0 0,-3-6 0 16,2 2 0-16,-2 0 0 0,0 4 0 15,0 11 0-15,0-9 0 0,0 1 0 16,0 2 0-16,0-2 0 0,0 0 0 16,-17 13 0-16,17-16 0 0,0-3 0 0,-10 2 0 15,10-1 0-15,0 8 0 16,0-11 0-16,0-1 0 0,0 1 0 0,0-2 0 15,0 0 0-15,0 5 0 0,16-4 0 16,-16-1 0-16,0-2 0 0,11 2 0 16,-11 5 0-16,11-6 0 0,-11 1 0 15,0 0 0-15,5 1 0 0,-5-1 0 16,3 7 0-16,-3-7 0 0,0 0 0 16,1 0 0-16,-1-2 0 0,0 5 0 15,0-5 0-15,0 1 0 0,0 0 0 0,0-2 0 16,0 1 0-16,0 7 0 15,0-7 0-15,0-2 0 0,17 3 0 16,-17-1 0-16,0 1 0 0,0-1 0 0,0-1 0 16,0 2 0-16,0-4 0 15,0 3 0-15,0 2 0 0,0-3 0 0,0-1 0 16,0-1 0-16,0 0 0 0,9 1 0 16,-9-1 0-16,0-1 0 0,0 2 0 15,0 1 0-15,0-2 0 0,3 9 0 16,-3-9 0-16,3 0 0 15,-2 0 0-15,-1 1 0 0,1 2 0 0,0-5 0 16,0 3 0-16,-1 1 0 0,0-1 0 16,0-2 0-16,2 5 0 0,-2-3 0 15,1-1 0-15,-1 0 0 0,0 1 0 0,2 3 0 16,-1-3 0-16,-1 0 0 16,2 0 0-16,-1 1 0 0,-1 0 0 15,3 2 0-15,-3-1 0 16,1-4 0-16,-1 2 0 0,1-1 0 0,-1-2 0 0,0 0-91 15,0 0-263-15,0 0-385 0,0 0-482 16,0-18-507-16,0 18-1274 0</inkml:trace>
  <inkml:trace contextRef="#ctx0" brushRef="#br0" timeOffset="261420.2384">21282 9468 2177 0,'0'-6'160'16,"11"4"109"-16,-11-2 88 0,0 0 58 15,9-1 433-15,-5 1-450 0,-4 3-63 16,4-1-82-16,-4-2 1 0,0 0-28 16,0 3 130-16,0-2-181 0,0 3-58 0,0 0 22 15,-26 0-23-15,-5 17 81 0,11-17-114 16,-6 21 0-16,-2-6-25 0,-2 2-14 15,-2 3-15-15,-25 23-19 0,29-22-8 16,5 1-15-16,4 0-6 16,5 0-22-16,-2 16-91 0,16-22 50 0,0 0-7 15,0-1-13-15,27-3-21 0,-27 0-9 16,70 7-130-16,-40-11 150 0,0-1 28 16,4 0 25-16,-3-2 26 0,28 3-9 15,-38-1 35-15,0-3-12 0,-3 2 43 16,-4 1 13-1,-6 1 21-15,2 10 120 0,-10-5-86 0,0-2 3 16,0 2-2-16,0-1 8 0,-31 14 61 0,-1-13-88 0,12 0-9 16,-2 0-7-16,-4 0-13 15,1-2-22-15,-32 9-5 0,30-11-14 0,-1-2-7 16,2 0-17-16,0-2-16 0,-31 1-243 16,43-4 92-16,-6-2-384 15,13 0 178-15,5 0-152 0,2 0-115 16,0 0-97-16,0 0-947 0,30 0 1019 15,-30-19 123-15,36 19 279 0</inkml:trace>
  <inkml:trace contextRef="#ctx0" brushRef="#br0" timeOffset="261790.1634">21436 9890 2161 0,'1'-5'110'0,"1"-2"112"0,-2 3 108 15,4-1 172-15,0 0 9 0,6-3 402 16,-2 2-616-16,2 2-86 0,3 0-55 16,0 1-12-16,19-3 21 0,-13 5-135 0,-1-2 4 15,0 2 6-15,0 1-5 0,-3-1 12 16,12 1-38-16,-15 0-7 0,-4 0 7 16,-4 0 12-16,-1 0-3 0,-1-5 2 15,-2 1-29-15,0 1-13 16,0-4-23-16,0 0-21 0,-20-3-6 0,2-9-66 15,18 11 106-15,-25 1 19 16,8-1 7-16,-29 2-24 0,31 6 57 16,0 0 25-16,-9 23 166 0,15-23-57 15,4 24 28-15,1-6 7 0,4 1 16 16,0 1-36-16,29 26 22 0,-29-22-164 16,35-1-26-16,-15-1-7 0,4-2-70 15,22 16-416-15,-24-23 39 0,1-4-142 16,-2 1-201-16,-3-4-100 0,1-5-141 0,12-1-784 15,-19 0 1239-15</inkml:trace>
  <inkml:trace contextRef="#ctx0" brushRef="#br0" timeOffset="262313.5272">21847 9815 2447 0,'8'-9'392'15,"-4"9"24"-15,2-3 141 0,2 1-42 0,2 2-1 16,13 0 191-16,-12 19-429 0,1-19-22 0,0 19-35 15,-1-19-49-15,-3 25-71 0,7 1 10 16,-10-13-64-16,-3 2 5 0,-1-1-14 16,-1-2-16-16,0 9-20 0,0-13-12 15,0-2-1-15,0 0-8 0,0-6-9 16,0 2-20-16,0-2-147 0,0 0 53 16,0-22-33-16,0 22-6 0,22-23-19 15,-6-12-138-15,-16 16 215 0,15 0 65 16,-5 2 33-16,-10 0 7 0,16 5 41 15,-2-5 17-15,-8 17-1 0,1-11 2 16,-3 11-7-16,-1 0 6 0,5 0 42 47,-4 0-31-31,-1 20-3-16,2-20 21 0,-1 17-11 0,7 3 84 0,-7-3-120 0,-2-17-26 0,3 16 20 0,-3-8-2 0,-2-8 5 15,0 7-9-15,0-7 1 0,4 0 5 0,-2 0-32 0,0 0-25 16,1 0-28-16,2-26-13 0,1 26-4 15,6-22-68 17,-6-2 106-32,1 13 4 0,0 0 15 0,2-1 28 0,7-4 67 0,-7 10 26 0,-1 2 17 0,-1 0 57 15,0 4-3-15,1-4 12 0,4 4 165 16,-7 0-186-16,-1 0-21 0,4 21-14 0,-2-21-11 16,4 20 37-16,-6 1-116 15,2-21-22-15,-3 22-13 0,1-9-41 0,1-2-55 16,2 4-389-16,-4-8 95 15,-1-7-104-15,2 8-204 0,-1-8-160 0,8 0-1074 16,-6 0 1085-16,2 0 233 0,-1 0 228 16</inkml:trace>
  <inkml:trace contextRef="#ctx0" brushRef="#br0" timeOffset="262495.3331">22541 9806 3589 0,'2'0'191'16,"0"0"143"-16,-1 0 88 0,-1 0 143 0,2 0-44 15,2 18 384-15,-3-2-582 0,3-16-136 16,-1 20-91-16,-1-11-37 0,3 12-86 16,0-6-157-16,-2-5-294 15,-2-7 98-15,0-3-147 0,1 0-186 16,1 0-144-16,-1 0-67 0,5-24-828 16,-4 24 1114-16,1-27 215 0</inkml:trace>
  <inkml:trace contextRef="#ctx0" brushRef="#br0" timeOffset="262687.9474">22605 9536 2809 0,'16'0'281'0,"-16"21"-12"0,0-21 52 15,0 24-97-15,0-24-53 0,0 43-167 16,0-28-176-16,0-1-146 0,0 1-120 16,23-2-146-16,-23-2-80 0,39 8-502 15,-21-12 779-15,0-7 186 0</inkml:trace>
  <inkml:trace contextRef="#ctx0" brushRef="#br0" timeOffset="262872.7416">22948 9664 2378 0,'-19'0'270'0,"2"-8"14"16,17 8 103-16,-22 0 18 0,22 0 15 0,-36 0 245 16,36 0-447-16,-19 0-58 0,19 26-27 15,-14-26 11-15,14 27-3 0,-8 1 97 16,8-12-147-16,0 0-38 0,0 0-34 15,0 0-13-15,27 10-107 0,1-14-33 16,-13-4-89-16,1 2-91 0,0-3-169 16,0-5-124-16,20 1-728 0,-23-3 683 15,3 0 31-15,-2 0 45 0,2 0 72 0,-4-20 197 16</inkml:trace>
  <inkml:trace contextRef="#ctx0" brushRef="#br0" timeOffset="263038.9662">23121 9743 2759 0,'0'0'333'0,"0"-3"223"0,0 0 132 16,0 1-34-16,0 1-98 0,0 1 282 16,0 0-455-16,0 0-45 0,0 0-87 15,0 17-45-15,0-1-11 0,0-16-178 16,17 22-21-16,-17-22-22 0,0 21-74 16,0-21-40-16,0 25-368 0,0-25 121 0,0 11-95 15,0-11-100-15,12 0-195 16,-3 0-893-16,-4 0 764 0,2 0 128 15,0-24 146-15,-1 24 145 0</inkml:trace>
  <inkml:trace contextRef="#ctx0" brushRef="#br0" timeOffset="263253.0826">23200 9515 2418 0,'0'0'93'0,"0"0"91"0,0 20 52 0,0-20 77 15,0 24-55-15,0 3 61 0,0-11-298 16,0 0-132-16,0-1-115 0,23-2-121 15,-23-1-114-15,52 5-669 0,-32-10 611 0,5-7 42 16,0 7 196-16</inkml:trace>
  <inkml:trace contextRef="#ctx0" brushRef="#br0" timeOffset="263428.0814">23518 9607 2288 0,'0'0'84'0,"-20"-7"355"15,-1 2-54-15,21 5 62 0,-24 0-18 16,24 0 15-16,-24 0 204 0,4 22-392 15,20-22-15-15,-15 24-16 0,15-9 18 16,-10-1-23-16,4 25 132 0,6-20-222 16,0 0-51-16,0 35-23 0,23-38-86 15,-23-5-54-15,17 0-81 0,10 2-455 16,-13-9 238-16,1-4-64 0,3 0-119 16,0 0-131-16,22-24-794 0,-26 24 803 15,5-25 109-15,1 11 58 0,-4-5 122 16</inkml:trace>
  <inkml:trace contextRef="#ctx0" brushRef="#br0" timeOffset="264576.3699">24986 9148 484 0,'11'-6'33'16,"3"0"68"-16,-3 1 106 16,-1-1 124-16,-2 2 66 0,1-4 462 0,0 5-433 15,-1-5 1101-15,-8 7-1081 16,2-1-107-16,-2 2 1 0,0 0 23 15,1-3 313-15,-1 1-407 0,0 2-74 16,0 0-28-16,0 0 49 0,0 0 248 16,-20 0-274-16,20 27-76 0,-15-27-77 15,15 34-27-15,-25-7-10 0,0 37 0 0,12-23 0 16,1 8 0-16,2 1 0 16,5 6 0-16,5 52 0 0,0-55 0 15,19-3 0-15,-19-6 0 0,41-7 0 16,-11-6 0-16,39 10 0 0,-31-29 0 15,2-6 0-15,2-3-125 0,-3-3-160 0,29-20-897 16,-41 20 449-16,-3-29-118 0,-5 11-26 16,-4-2-141-16,-5-4-51 0,3-23-502 15</inkml:trace>
  <inkml:trace contextRef="#ctx0" brushRef="#br0" timeOffset="264828.5901">25289 9517 1079 0,'-4'-4'101'16,"4"1"110"-16,0-1 83 0,-2 1 79 0,2 0-18 16,0-1 347-16,0 4-275 0,0-2 49 15,0 2-66-15,0-2 32 0,21-4 267 16,0 4-327-16,-4-2-62 0,2-1-43 16,1-2-36-16,4 1-60 0,28-5 46 15,-24 5-178-15,-3 1-41 0,-1 0-28 16,-1 1-37-16,11-4-196 0,-26 5-9 15,0 0-126-15,-4 2-80 0,1 0-178 0,-3 1-155 16,0 0-1010 0,0 0 903-16,2 0 176 0,-1 0 217 0</inkml:trace>
  <inkml:trace contextRef="#ctx0" brushRef="#br0" timeOffset="265170.4754">25793 8971 2425 0,'5'-4'107'15,"8"-2"518"-15,-3 6-81 0,1 0-15 16,1 0-62-16,3 0-35 0,16 18 238 15,-14 4-361-15,4-6-29 0,-1 3-53 16,0 6-15-16,0 4-19 0,20 41 185 16,-19-29-185-16,-4 4 1 0,0 3-32 15,-6 3-28-15,1 56-24 0,-12-53-110 16,0-3 0-16,0 4 0 0,-26-6 0 16,26-3 0-16,-51 36-73 0,33-49-133 0,-2-1-173 15,4-5-263-15,-2-6-155 0,-7 11-1430 16,25-24 948-16,-15 1 101 0,15-4 423 15</inkml:trace>
  <inkml:trace contextRef="#ctx0" brushRef="#br0" timeOffset="267698.9765">23701 9247 1131 0,'0'-5'154'0,"0"2"105"15,0-6 867-15,0 7-787 16,0 1 29-16,0 1 49 0,0 0 31 0,0 0 262 15,0 0-459-15,0 0-68 16,0 0 17-16,0 0 40 0,0 28 263 0,0-11-266 16,0 4-10-16,17 5-26 15,-17 8 16-15,16 3-12 0,6 47 214 0,-12-38-249 16,2 3-52-16,0-1-64 0,1 0-40 16,3 36-14-16,-11-49 0 0,0-1 0 15,-1-8 0-15,0-1 0 0,0-8 0 16,8 12-33-16,-7-19-88 0,2-1-101 0,0-4-123 15,1-1-142-15,8 1-719 16,-8-5 393-16,0 0-108 0,1 0-156 16,2-22-90-16,1 22 277 0</inkml:trace>
  <inkml:trace contextRef="#ctx0" brushRef="#br0" timeOffset="268074.3176">24098 9619 2727 0,'3'-4'154'0,"-1"-1"91"0,-1 0 165 15,2 1 58-15,-2-2 395 0,-1 4-559 16,0 2-49-16,0-3-1 0,0 2 21 16,0-1-17-16,0 2 201 0,0 0-284 15,0 0-5-15,0 23-40 0,0-23-23 16,-15 41 59-16,15-24-123 0,0 2-9 15,0 0-12-15,0-2-6 0,0 0-20 16,22 21-47-16,2-27 10 16,5-3-95-16,-12-8 52 0,-1 0-11 15,0 0-8-15,1 0-22 0,14-23-125 16,-19-1 135-16,-3 7 21 0,-3-1 23 0,-2-3 7 16,-4 0 20-16,0-16 15 15,-23 20 20-15,23 3-17 0,-31 2-54 0,13 4-43 16,-19 4-235-16,19 4 119 15,4 0-215-15,2 21-238 0,12-21-384 0,-9 31-164 16</inkml:trace>
  <inkml:trace contextRef="#ctx0" brushRef="#br0" timeOffset="274644.8476">22021 13626 1014 0,'0'0'75'0,"0"0"87"0,0-14 56 0,0 14 64 15,0 0 221-15,0 0-273 0,0 0 24 16,0 0 39-16,0 0 65 0,0 0 29 15,0 0 314-15,0 0-467 0,0 0-54 16,0 0-53-16,0 0-17 0,0 0 114 16,0 0-122-16,0 0-13 0,0 0-15 15,0 0 5-15,0 0-5 0,0 0 87 16,0 0-78-16,0 14 2 0,0-14 2 16,0 0 12-16,0 7 71 0,0-7-110 15,0 0-6-15,0 0 2 0,0 6 10 16,0-6-5-16,0 2 26 0,0 0-74 15,0 1-2-15,0-3 0 0,0 2-7 16,0 1 24-16,0 1-10 0,0-4 7 16,0 3 5-16,0-3-7 0,0 4-4 0,0-1 16 15,0-2-10-15,0 1 3 0,0 0-7 16,0 0 10-16,0 1 30 0,0 1-21 16,0-1-3-16,0-1 8 0,0 1-2 15,0 1 15-15,0 4 61 0,0-3-76 16,0-1-19-16,0 2-6 0,0 1 6 15,0 5 17-15,0-7-34 0,0 3-4 16,0-3 0-16,0 1 13 16,0 1 2-16,0 3 50 0,0-3-28 0,0 0 5 15,0-2-11-15,0 3 6 0,0 7 37 16,0-6-38-16,0-2-1 0,0 2-12 0,0 0-11 16,0-1-7-16,0 11-8 0,0-9 0 15,0-1 0-15,0 1 0 0,0 0 0 16,0 7 0-16,0-7 0 0,0-2 0 15,0 16 0-15,0-16 0 16,0-1 0-16,0 0 0 0,0 5 0 16,0-5 0-16,0-2 0 0,0 1 0 0,0 2 0 15,0-1 0-15,0 7 0 16,18-6 0-16,-18-1 0 0,0 1 0 16,0-3 0-16,13 7 0 0,-13-8 0 15,0 1 0-15,0-1 0 0,0 2 0 0,10-4 0 16,-10 6 0-16,0-6 0 0,3 3 0 15,-3-3 0-15,4 1 0 0,1 3 0 16,-4-3 0-16,1 0 0 0,0 2 0 16,1-1 0-16,3 1 0 15,-1 5 0-15,-3-3 0 0,2-3 0 0,-2 2 0 16,1-1 0-16,-3 9 0 0,0-9 0 0,0 2 0 16,0 11 0-1,0-12 0-15,0-3 0 0,0 4 0 16,0 2 0-16,0-5 0 0,0-2 0 0,0 3 0 15,13-1 0-15,-13-1 0 0,0 2 0 16,0-5 0-16,0 6 0 0,0-3 0 16,0-1 0-16,0 1 0 15,0 3 0-15,0-2 0 0,0 0 0 0,0-4 0 16,0 0 0-16,19 0 0 0,-19 0 0 16,0 0 0-16,0 0 0 0,0 0 0 15,0 0 0-15,16 15 0 0,-16-15 0 16,0 0 0-16,10 11 0 0,-10-11 0 15,8 9 0-15,-1-2 0 0,-7-7 0 16,7 7 0-16,-5-1 0 0,3 0 0 0,-3-3 0 47,0 1 0-47,-1-3 0 16,4 2 0-16,-2-2 0 0,8 0 0 15,-6-1 0-15,0 0 0 0,2 0 0 0,1 0 0 0,8 0 0 0,-11 0 0 0,3 0 0 0,1 0 0 0,-2 0 0 0,-1 0 0 16,7 0 0-16,-7 0 0 0,1 0 0 15,2 12 0-15,-3-12 0 0,12 0 0 16,-9 0 0-16,0 0 0 0,1 0 0 16,1 0 0-16,0 0 0 0,13 0 0 15,-13 0 0-15,3 0 0 0,-2 0 0 0,0-18 0 16,12 18 0 0,-11 0 0-16,-3 0 0 0,-1 0 0 0,3 0 0 15,-5 0 0-15,13-9 0 0,-9 9 0 16,-1 0 0-16,0-8 0 0,1 8 0 0,12-9 0 15,-12 6 0-15,0-4 0 16,1 7 0-16,0-3-10 0,-3 1 6 16,12-2 2-16,-13 2 12 0,0 0-8 15,-3 2-4-15,2 0-6 0,2 0 3 16,-5 0 0-16,0 0 13 0,1 0-4 0,0 0-1 0,-1 0 6 16,4 0-11-16,-3 0 2 15,1 0 0-15,1 0 1 0,-1 0-20 0,9 0 8 16,-9 0 3-16,0 0 15 0,0 0-19 15,0-13 4-15,0 13-1 16,5 0-4-16,-7-8 5 0,-1 8 7 0,1 0 3 16,-3-6-1-16,5 6-18 0,-6 0 18 15,0 0-4-15,1 0 16 0,0 0-8 16,-1 0-14-16,0 0-21 0,0 0 13 16,0 0-4-16,0 0 4 0,0 0-10 15,0 0-16-15,0 0 23 0,0 0 4 16,0 0 1-16,0 0-9 0,0 0 6 15,0 0-15-15,0 0 24 16,0 0 1-16,0-18 9 0,0 18 2 0,0 0-2 16,0-14-6-16,0 14-10 0,-14-11 10 15,14 11 1-15,0-9 1 0,-13 1 0 0,13 2 3 16,-10 3 0-16,10 3 5 0,-7-7-6 16,2 5 15-16,0-2-12 0,3 4 15 15,2 0 1-15,-2-1 5 0,1 1 10 16,1-2 32-16,0 2-36 0,0-4-2 15,0 2-2-15,0 2 2 0,0-2 17 16,0 2-18-16,0 0 0 0,0 0-7 16,0 0-3-16,0 0-13 0,0 0-3 0,0 0 0 15,16 0 0-15,-16 0 0 0,0 0 0 16,20 0 0-16,-3 0 0 16,-5 0 0-16,0 15 0 0,1-15 0 0,0 0 0 15,18 14 0-15,-16-4 0 0,1-10 0 16,-2 9 0-16,-3-9 0 15,10 10-3-15,-12-3-20 0,-3-7 23 16,-1 5 0-16,-1-3 0 0,0-2 24 0,0 1-23 16,-4-1-5-16,0 0 0 78,0 0 0-78,0 0-9 15,0 0-6-15,0 0 10 0,0 0 10 0,0 0 14 0,0 0-24 0,-19 0 8 0,19 0-18 0,-18 14 14 0,18-14 14 0,-16 0 5 0,6 20-6 0,-11-7 14 0,8-13-16 0,-2 13 4 0,0-13-7 16,1 12-3-16,2-6 0 0,-12 9-5 0,12-6 5 0,3 0 0 16,3-3 5-16,-1 2-5 0,-7 5 0 0,9-9 0 15,2 0 0-15,0 0 0 0,1-4 0 0,2 2 0 16,0-2 0-16,0 0 0 16,0 0 0-16,0 0 0 0,0 0 0 15,0 0 0-15,0 0 0 0,0 0 0 0,0 0 0 16,0 0 0-16,0 0 0 15,0 0 0-15,0 0 0 0,0 0 0 0,0 0 0 16,0 0 0-16,0 0 0 0,0 0 0 16,0 0 0-16,0-12 0 0,0 12 0 15,0 0 0-15,14 0 0 0,-14-7 0 16,0 7 0-16,0 0 0 0,0 0 0 16,0 0 0-16,0 0 0 0,0 0 0 15,0 0 0-15,0 0 0 0,0 0 0 0,0 0 0 16,0 0 0-16,0 0 0 15,0 0 0-15,0 0 0 0,0 0 0 0,0 0 0 16,0 0 0-16,0 0 0 16,0 0 0-16,0-18 0 0,0 18 0 0,0-13 0 15,0 13 0-15,0-17-10 0,18 7-58 16,-18-7-253-16,0 10 35 0,0-1-133 16,0-4-165-16,0 7-276 0,0-7-1478 15,0 2 7-15</inkml:trace>
  <inkml:trace contextRef="#ctx0" brushRef="#br0" timeOffset="278367.5046">23647 14033 1067 0,'0'0'89'0,"0"0"76"16,0 0 97-16,0 0 360 0,0 0-328 15,0 0 0-15,0 0 34 0,0 0 38 16,0 0 38-16,0 0 319 0,0 0-416 15,0-11-53-15,0 11-24 0,0 0 2 16,0 0 222-16,0 0-237 0,0 0-31 0,0 0-34 16,28 0-17-16,-13 0-42 15,27 15 8-15,-18-15-83 0,5 0-10 0,-2 0-8 16,7 0 0-16,38 0-6 16,-33 0 7-16,3 0 1 0,1 0-6 0,-2 0 9 15,4 0-5-15,39 0-17 0,-44 0 10 16,-2 0 0-16,-5 0 8 0,-4-13-12 15,19 13-6-15,-32 0 14 0,-1 0 4 16,-4 0-1-16,-4-6 0 0,1 6 0 16,-3 0 0-16,-4 0-6 0,1 0 1 15,-2 0-5-15,0-2 6 0,0 2 10 16,0 0-3-16,0-2-8 0,0 2-7 16,0 0-7-16,-18 0 5 0,18 0-8 15,0 0 21-15,0 0-4 0,-10 0-9 16,10 0 3-16,-6-14-25 0,6 14 24 15,-4 0-7 1,4-13-1-16,0 13-22 0,-4-6-25 0,3 0-109 0,1 1 69 0,-2 1-22 16,1 0-12-16,1-1-22 0,-2-6-101 15,2 8 177-15,0-1 25 0,-1-1 18 16,0 2-7-16,1-2 10 0,-4 2-34 16,2-1 64-16,-1 2-9 0,0-1 18 15,1 1-8-15,-4-5 11 0,5 6 28 16,-1-3 1-16,-1 1 24 0,1 2 4 15,1 1-3-15,1-2 75 0,0 2-78 16,0-1 4-16,0 1-2 0,0 0 19 16,0-2 53-16,0 2-91 0,0 0-14 0,22 0-7 15,-22 0 2-15,25 21-12 16,8-4-17-16,-13-17-7 0,-2 17 5 16,5-17 0 15,-2 17-2-31,17-5-5 15,-22-12 14-15,-1 9-2 0,-3-9-18 0,2 6 18 0,-7-6-11 16,1 5 14-16,-6-5 6 0,-2 1 22 0,0 0-3 0,0 1 16 0,0 0 64 0,-20 1-49 0,20 0-4 16,-18 2-12-16,18 1 2 0,-20 0-2 15,3 3 48-15,6-2-40 0,0 0 6 0,3-1-20 16,-3 3 3-16,-6 2 13 0,7-5-20 16,-1-1-15-16,3 1-1 0,3 0-13 15,-2-4 3-15,-3 0-5 0,6-1 16 16,3-1-4-16,0 0 7 0,1 0 2 15,0 0-3-15,0 0-25 16,0 0-4-16,0-19-19 0,0 19-34 0,0-23-26 16,0 10-219-16,0-12 140 0,0 14-14 15,22 11-18-15,-22-15-125 0,0 4-899 16,0 11 323-16,0 0-48 0,0 0 128 16,-31 0 167-16</inkml:trace>
  <inkml:trace contextRef="#ctx0" brushRef="#br0" timeOffset="286853.0256">25402 14096 1434 0,'0'-14'216'0,"0"14"-35"0,0 0 46 16,0 0-49-16,0 0-15 0,0 0 123 15,0 0-159-15,0 0 13 0,0 0-12 16,0 0-5-16,0 0 1 0,0 0 142 15,0 0-107-15,0 0 18 0,0 0 11 16,13 0 25-16,-13 0-14 0,17 0 198 16,-17 0-233-16,14 0 2 0,-5 0-29 15,1 0 1-15,13 0 109 0,-10 0-146 16,1 0 0 0,-1 0-32-16,2 0 4 0,6 0-31 0,16 0-22 15,-18 0-16-15,0-13-3 0,0 13 15 0,1 0-35 16,16 0 11-16,-19 0-10 0,0 0 39 0,-1 0-25 15,-1 0-8-15,-1-7 8 0,10 7-42 16,-12 0 36 15,-1 0 1-31,1 0-9 16,-1 0 7-16,11-5-27 0,-11 5 21 0,0-2-23 0,1 0 6 0,-1 1-13 0,14 1-27 0,-16 0 45 0,2 0-11 16,-2 0 11-16,0 0-16 0,1 0-27 15,7 0-15-15,-8 0 54 0,3 0 11 16,-1 12 11-16,3-12-18 0,12 0 11 15,-12 0 10-15,-1 0 17 0,5 0-14 16,-2 0 13-16,-1 0-5 0,14-17 0 16,-15 17-3-16,0-12-8 15,-1 12 21-15,-4 0-17 0,15-11 13 16,-14 3-36-16,1 8 36 0,1-6-14 16,-1 6 17-16,2-6-5 0,18 1-31 0,-19 1-5 0,3 1 22 15,-3 0-11-15,3-2 12 0,12-4 0 16,-18 7 6-16,1-3-5 0,0 4 4 15,-1-3 1-15,14-4 32 16,-19 8-17-16,1-3-4 0,2 0-4 16,-2 0 6-16,-3 3-18 0,2-2 9 15,0-1-4-15,5-1 4 0,-1 0-12 16,-4 0 12-16,3 1-12 0,1 0 4 16,-4-3 4-16,11-2 1 0,-9 5 9 15,1-2 8-15,-3 1-17 0,3 0 4 0,11-10 15 16,-14 7-25-16,8-3-19 15,-5 5 37-15,-1-1-9 0,-1 0-3 16,2 0 0-16,6-1-13 0,-9 3 12 16,3-2-4-16,-2 5 8 0,2-4-4 15,-3 1 5-15,5-3 5 0,-5 1 5 16,0 3-5-16,0-2-9 0,0-1 8 16,2-3 5-16,-5 4-13 15,5-7 17-15,-6 8 9 0,2-1-28 0,-2-2 11 16,0 1 2-16,2-3 30 0,-2 2-31 15,2 0 7-15,-1-1-10 0,1 3-4 16,1 1 23-16,1-9 12 0,-2 6-20 16,1 2 15-1,1-2-15-15,-2 0 16 0,0 2 2 0,5-7 10 16,-5 6-35-16,-2 0-7 0,0 1-14 0,0-1 18 16,0-5-11-16,0 4 4 0,0-1-7 15,0-1 3-15,0-1 15 0,0 3-13 16,0-17 10-16,0 15-14 0,0-1-5 0,0 1-4 15,0 2-14-15,0-10 19 16,0 9 14-16,0 0 24 0,0-1-26 16,0 0-2-16,0-14-20 0,0 11 15 0,0 0-5 15,0-1 8-15,0 1 9 16,0-1-6-16,0-15 7 0,0 11-7 0,0 3-15 16,0-3-11-16,0 2 12 0,0-16-16 15,0 16 47-15,0 1-17 0,0 1-6 16,0-1 3-16,0 2-6 0,0-12 7 15,0 13-1-15,0 0 2 16,0 1 18-16,0 1-12 0,0-11-8 0,0 11-16 16,0-2 21-16,0 2-8 0,0-3 5 0,0 0-6 15,0-10 4-15,0 12-4 16,0 1 5-16,0 1-9 0,0 1 5 0,0 0 11 16,0 4-7-16,0 1 6 0,0 2-28 15,0 0 10-15,0 0 3 0,0 0-42 16,0 0-6-16,0 0-15 15,0 0-15-15,0 0-34 0,0 0-306 16,0 0 208-16,0 0-491 0,0 0 265 16,0 12-12-16,0-12 8 0,-9 0-76 15,9 9-33-15,-17-3-456 0,9-6 686 0,2 7 142 16</inkml:trace>
  <inkml:trace contextRef="#ctx0" brushRef="#br0" timeOffset="287230.8367">26689 13046 877 0,'-4'3'132'0,"-2"-1"93"0,3 2 75 16,-1-4 67-16,-1 2-85 0,-2 3 162 16,3-3-249-16,0 0 9 0,3 0 1 15,-3 0-9-15,0 1 192 0,4-1-183 0,0-2 28 16,0 0-27-16,0 0-6 0,0 0-62 16,0 0 19-16,17 0-121 15,-17-20-11-15,0 20-20 0,16-17-20 0,-16 17-26 16,13-38-58-16,-3 25 47 0,-10 1 5 15,7 0-5-15,-7 0-9 0,8-7-19 16,-3 12 61-16,-3 0 19 0,2 2 9 16,-2 1-1-16,4 0 1 0,2 0 5 15,-5 2 6-15,1 1 16 0,0-1 14 16,-1 2 21-16,-1 0-18 0,3 0 41 16,-5 0-66-16,0 0-2 0,0 0-10 15,0 0 35-15,0 17 70 0,0-1-85 16,0-16-17-16,0 20-8 0,0-20-16 15,0 22 38-15,0-5-52 0,0-8 24 0,0-9-15 16,0 12 4-16,0-4-99 16,0-4 36-16,0-4-22 0,0 0-218 15,0 0 29-15,0 0-152 0,0 0-159 16,0 0-246-16,0 0-111 0</inkml:trace>
  <inkml:trace contextRef="#ctx0" brushRef="#br0" timeOffset="288406.488">27148 11202 1114 0,'0'0'77'0,"0"0"88"16,0 0 74-16,0 0 68 0,0 0 204 16,0 0-299-16,0 0 6 0,0 0 26 15,0 0 23-15,0 0 192 0,0 0-297 16,0 0 2-16,0 0-7 0,0 0 3 16,0-17-17-16,-20 17 95 0,20 0-144 15,0 0-12-15,-20 0 4 0,20 0-12 16,-34 20 87-16,23 1-89 0,-3-8-8 15,-1 3 14-15,3 1-10 0,3 3-14 16,-5 18-18 0,12-18-20-16,2-3-14 0,0-1 10 0,0-1-23 0,23 5-83 15,6-15 24-15,-29-2-30 0,31-3-2 0,-14 0-13 16,2 0-4-16,15-21-132 16,-20-8 90-16,-3 13-28 15,-1-4-20-15,-2 2 6 0,-8-1 46 0,0-15 12 16,0 20 136-16,0 2 14 47,-22 3 10-32,22 9 14-15,-21-11 147 0,-3 11-4 0,8 0 57 0,1 0 6 0,0 0-18 0,0 20-21 0,-16-3 48 0,15-17-129 0,3 21-44 0,3-21 0 0,1 17-6 16,1 0 60-16,3-7-77 0,5-3-7 16,0 3-24-16,0 0-8 0,0 0-3 0,20 8-79 15,2-9-10-15,-22-2-45 0,28-2-11 16,-13-1-28-16,8-4-172 0,-23 0 197 0,22 0 26 15,-22 0 58-15,11 0-1 16,-11-22 5-16,5-4-17 0,0 11 57 0,-5-1 20 16,0 0 9-16,0 0 16 0,0 3 18 15,-19-5 76-15,19 18-61 0,-20-8-22 16,20 8-27-16,-11 0-262 16,-5 24-32-16,16-24-153 15,-7 39-747-15,7-22 494 0,0-1-44 0,0 1 147 16,0 1 155-16</inkml:trace>
  <inkml:trace contextRef="#ctx0" brushRef="#br0" timeOffset="290485.8233">26804 12568 1168 0,'0'0'138'0,"5"0"123"0,-5 0 476 0,4 0-375 15,-4 0-11-15,0-17 20 16,0 17 1-16,0 0-23 0,0-10 175 0,0-1-304 16,0 11-36-16,0-16-48 0,0 8 21 15,0-9 93-15,-13 7-96 0,13-1 5 16,0 1 22-16,0-2-39 16,0-1-6-16,0-18 70 0,0 14-123 15,0 0-23-15,0-1-20 0,0-6-14 0,15-20-19 16,-15 21-11-16,21-3 4 0,-21-2-2 15,16-1-1-15,-16-1-7 0,13-31-3 16,-4 31-9-16,-9 0 26 0,7 1-1 0,-7 2-8 16,0-20 15-16,0 26-10 0,0 2 7 15,0 1 1-15,0 1-6 0,0 0-8 16,-16-12-4-16,16 14-5 16,0 3-11-16,0 1-6 0,-13-1-5 0,13-7-12 15,0 10 37-15,-8 3 9 0,8-1 1 16,0 4-4-16,0-1 6 0,0 1-14 15,0 3 13-15,-4 0 5 0,4-2-4 0,0 2 0 16,-2-2-38-16,2-1 15 16,0 0-19-16,0 1 6 0,-2-3 3 15,2 1-12-15,0-7-23 0,0 7 38 0,0-2 5 16,-3 3 16-16,3-1-9 16,-2-3 10-16,-2 5 5 0,0 0 10 15,2 1-8-15,-6 0 15 0,4-2-14 0,-11 3 6 16,7 0-7-16,-1 0 3 0,1-2 4 15,1-1 3-15,-7 1 3 0,8 0-14 16,3-1-5-16,-1 1 9 0,0-1 1 16,0 0 4-16,-6 1 16 0,5 0 1 15,-1 2 7-15,-4-1 7 0,1 1 9 16,-11 0 35-16,9 0-54 0,-2 0 0 16,1 0-11-16,-3 15 6 0,3-15-7 0,-12 0 2 15,12 10-17-15,-1-10 2 0,1 0 0 16,-1 0 0-16,-14 8 10 15,12-8-2-15,-4 4 9 0,1-4-1 0,-1 4-3 16,-4-1 9-16,-17 4 7 0,17-4-15 16,2 1-20-16,4 0 6 15,1 0-5-15,-15 3 0 0,18-5 0 16,-1 1 10-16,2-1-10 0,1 1 10 16,-3 0-8-16,-13 1 14 0,15-3-17 0,-2 3 8 0,1-1-5 15,-2-1 10 1,-14 3-9-16,16-2-4 0,-3 1-5 0,3-3 24 15,0 2 5-15,1-1 1 0,-3 4 0 16,7-6-11-16,6 1-3 0,0-1 8 16,2 0 8-16,0 1 8 0,0-1-25 15,0 0 0-15,0 0 9 0,0 0 6 0,0 0 11 16,0 0 13 0,0 0-26-16,0 0-11 0,0 0 3 0,0 0-12 0,14 0-1 15,-14 0-1-15,0 0 2 0,11 0-8 16,-11 0-19-16,10-15-10 0,3 15-57 15,-7 0 53-15,-2-11-6 0,3 11 3 16,0-10-8-16,8-1-40 0,-8 3 46 16,3 0 12-16,-2 2 6 0,1-4 2 0,-1 0 5 15,7-7-9-15,-9 9 20 16,1 0 5-16,0 1 18 0,-4 1-13 0,5-1 13 16,-6 5 2-16,-2-1-1 15,3 1 0-15,-3 2 1 0,0-1-23 0,0 1 23 16,0 0-12-16,0 0 4 0,0 0 12 15,0 0 2-15,-18 0 23 0,0 0-23 16,18 18 9-16,-25-18 12 0,10 0 5 16,-2 14 0-16,-11-14 35 0,14 15-45 15,0-15-7-15,1 8-13 0,-3-8 0 16,-6 11-10-16,10-6-6 0,0-2-4 16,0 1 8-16,3-1-7 0,2-2 4 0,-7 4-18 15,12-5 15-15,0 0 1 16,2 3 23-16,-2-3-19 0,2 0 3 0,0 0-23 15,0 0 12-15,0 0 6 0,0 0-8 16,0 0 8 15,0 0 6-31,0 0 4 0,0 0-4 0,0 16-4 0,0-16-1 0,0 19-9 0,-16-19 6 0,16 12-4 16,0-12-2-16,0 0-3 0,0 11 5 16,0-11-7-16,0 0 19 0,0 0-8 15,0 0 5-15,0 0-12 0,0 0 7 16,0 0-2-16,0 0 12 0,13 0-10 0,-13 0-1 15,0 0 0-15,0 0-6 0,9 0 3 16,-9 0-5-16,0 0-1 0,0 0-4 16,0 0-6-16,0 0 8 0,0 0 8 15,0 0 1-15,0 0-4 0,0 0 11 16,0 0 5-16,0 0 3 0,0 0 1 16,0 0-1-16,0 0-2 0,0 0 6 15,0 0-1-15,0 0-2 0,-13 0-7 16,13 0-2-16,0 0-9 0,-8 0 14 15,8 0 3-15,0 0-4 16,0 0 9-16,0 0 12 0,0 0 9 16,0 0 8-16,0 0 11 0,-3 0-34 15,3 0 3-15,0 0 6 0,0 0 3 16,0 0 25-16,0 0-42 0,0 0 26 0,0 0 28 16,0 0 21-16,20 0-2 0,-1 17-7 15,-7-17-82-15,5 0 4 0,0 17-1 16,3-17-4-16,26 0-17 0,-24 0 17 15,0 0-9-15,1 0 27 0,-5 0-21 16,2 0 0-16,7 0-1 0,-20 0 3 0,1 0-4 16,-2 0 0-16,-4 0-3 15,-2 0 13-15,0 0 8 0,0 0 4 16,0 0 16-16,0 0-4 0,0 0 12 0,-16 0 19 16,16 0-39-16,-15 0-19 15,15-24 2-15,-15 24-4 0,0-19 26 0,15 19-24 16,-16-13-5-16,12 13-16 0,-1-11 2 15,3 11-18-15,0-9-105 0,2 9 47 16,0 0-13-16,0-6-1 0,0 6-15 16,0-3-221-16,0 0 91 0,0-1-71 15,15 1-64-15,-15-1-62 0,0-1-117 16,0-9-1024-16,0 5 578 0,0 1-28 16,0-2 310-16</inkml:trace>
  <inkml:trace contextRef="#ctx0" brushRef="#br0" timeOffset="291403.3853">27242 12203 917 0,'0'1'136'16,"0"-1"108"-16,0 0 105 16,0 0 41-16,0 0 9 0,0 0 442 0,0 0-396 15,0 0 17-15,0 1-61 0,0-1-12 16,0 0-49-16,0 0 231 0,0 0-305 15,0 0-16-15,0 0-35 0,0 0-1 0,0 0 114 16,0-14-199-16,0 14-12 0,0 0-13 16,0 0 2-16,18-11-11 0,-18 11 92 15,14-10-84-15,-14 10-13 0,0-6-31 16,0 6-20-16,0-4-34 0,7 2-5 16,-7 2 0-16,0 0 0 0,0 0 0 15,0 0 0-15,0 0 0 0,0 0 0 16,0 0 0-16,0 0 0 0,0 0 0 15,0 0 0-15,0 0 0 0,0 0 0 16,0 0 0-16,0 0 0 0,0 0 0 16,0 0-18-16,0 0-101 0,0 0-118 15,0 0-124-15,0 0-166 0,0 0-672 0,0 0 497 16,0 0-37-16,0 0 18 16,15 0-66-16,-15 0 30 0,12 0-355 15,-3 0 702-15,-9 0 183 0,11 0 93 0</inkml:trace>
  <inkml:trace contextRef="#ctx0" brushRef="#br0" timeOffset="292756.0747">27342 12141 1467 0,'0'-5'292'0,"0"3"-30"0,0 0 72 0,0 2-23 0,0 0 28 0,0 0 5 0,0-1 306 0,-17 1-394 0,17 0-54 16,0 0-32-16,0 0-7 0,0 0 80 0,0 0-142 16,0 0-3-16,0 0 65 0,0 0 48 15,0 0 1-15,0 0 109 0,0 0-239 16,0 0-16-16,0 0-28 0,0 0-12 15,0 0-15-15,0 0-16 0,0 0-11 16,0 0-1-16,-15 0 2 0,15 0 2 16,0 0 11-16,-10 16-9 0,10-16-12 15,0 0 21-15,-6 0 7 0,6 13 43 16,-4-13-44-16,2 0 7 0,-1 10 2 16,-1-10-3-16,2 0 11 0,-3 6 5 0,2-2-7 15,1-4 13-15,0 2 22 0,0-2 18 16,-1 1 136-16,3-1-87 15,0 0 10-15,0 0 1 0,0 0 20 0,0 0 2 16,0 0 155-16,0 0-159 0,0 0-30 16,0 0-42-16,0 0-23 0,0 0-47 15,0 0-8-15,0 0 0 0,0 0 0 16,0 0 0-16,0 0 0 0,0 0 0 16,0-20 0-16,0 20 0 0,0-14 0 0,0 14 0 15,0-35 0-15,0 21 0 16,0 0 0-16,0-1 0 0,0-2 0 0,-17-1 0 15,17-25 0-15,0 26 0 0,-12-2 0 16,12-2 0-16,0 1 0 16,0-32 0-16,23 37 0 0,-23-11 0 15,18 15 0-15,-18 0 0 16,0 2 0-16,13 0 0 0,-13 0 0 0,7-8-22 16,-7 6-19-16,0 2-26 0,0-1-5 15,7 0 2-15,-5-10-37 0,1 11 63 16,-3 0 28-16,4-1 9 0,-1 2 15 15,7-3 14-15,-5 4-6 0,-1 1 3 16,4 2 2-16,-2-3 4 16,0 2 3-16,3-3 2 0,-1 3-21 0,-4 2 12 15,1-1 7-15,-1 4 1 0,-2-3-2 16,4 2-4-16,-3 1-23 0,2-1 9 16,1 1-1-16,1 0-1 15,14 0 10-15,-9 0-11 0,3 0-2 0,-2 0-4 0,3 0 3 16,17 0-7-16,-17-14 1 0,2 14 0 15,0 0 4-15,2-9-5 0,-2 9 8 16,18 0-7-16,-18-5 9 0,0 5-11 16,-3 0 9-16,3 0 2 0,18-3 6 15,-17 1-10-15,2 0-2 16,2 1 3-16,4-2-12 0,-1-1 9 0,28-3-10 0,-26 4 12 16,-2-2-10-16,0 0 5 0,-2 1-3 15,18-3 10-15,-25 3-4 0,-3 0-12 16,1 2 7-16,-3 1 2 0,-4 0 2 15,2-1 8-15,-8 2-10 16,2 0 1-16,-2-1-2 0,-2 1 1 0,1 0-3 16,-1 0 8-16,3 0-1 0,-3 0 8 15,0 0-8-15,0 0 2 0,0 0 5 16,0 0 4-16,0 0-18 0,0 0 7 16,0 0-7-16,0 0 3 0,0 0-8 15,0 0 0-15,0 0-5 0,0 0-21 16,0 0-5-16,0 0-83 0,0 0 42 0,0 0-18 15,0 0-24-15,0 0-20 16,0 0-164-16,0 0 141 0,0 0-19 0,0 0-9 16,0 0-49-16,0 0 13 0,0 0-150 15,0-13 247-15,0 13 33 0,0 0 3 16,-19-14 9-16,19 5-11 0,-14 9 81 16,14-11 10-16,-9 6 15 15,9 1-19-15,-10-1 38 0,3-2 58 0,7 3 6 16,-5 3 2-16,2-1 23 0,3 0 8 0,0 2 118 15,0 0-125-15,0 0 2 16,0 0-8-16,0 0 22 0,0 0 26 16,18 16 130-16,-2-16-180 0,-16 14-29 15,27-14-17-15,-9 15 3 0,23 2 34 0,-18-17-73 16,2 16-19-16,-1-10-14 0,0 1-1 16,-1-7-8-16,13 10-17 15,-21-10 6-15,-6 3-4 0,-4-3 0 0,-1 0-1 16,-1 0 14-16,-3 0 27 0,0 0-8 15,0 1 3-15,-36 4-1 16,36-2 0-16,-20 2 11 0,20 2-7 0,-36 9 27 16,25-7-13-16,0 3 11 15,-2 0-17-15,2-1-4 0,-9 14 3 16,13-13-11-16,-3 0 3 16,0-3-17-16,4-1 11 0,-7 5-10 0,9-9 4 0,-1 0-6 15,2-1-9-15,1-1 2 0,2-1 12 16,-1-1-9-16,1 0-1 0,0 0-19 15,0-22-17-15,0 22-2 0,0-45-47 16,0 25 76-16,0 0 14 0,0 5 16 16,0 1 12-16,0 2-10 0,0-1-14 15,0 13-79-15,0 0-128 0,0 0-124 0,0 0-145 16,-14 0-1102-16,14 21 585 0,-11-21-158 16,11 17 328-16,-16-17 200 15</inkml:trace>
  <inkml:trace contextRef="#ctx0" brushRef="#br1" timeOffset="320970.2709">24324 10960 630 0,'0'0'52'0,"0"0"80"0,0 0 127 15,0-18 102-15,0 18 10 0,24-20 296 0,-24 20-381 16,17-13 15-16,-17 13 12 0,12 0 48 15,-12-12 250-15,0 12-372 0,0 0-59 16,0 0-29-16,0 0-1 0,0 0-27 16,0 21 85-16,0-21-136 0,-15 25 13 15,15-4-5-15,0 4 35 0,0 10-5 16,0 56 66-16,0-33-112 0,0 8 3 16,0 9-1-16,0 1-14 0,0 87 119 15,18-83-51-15,-18-5-7 0,0-6-13 16,0-8-44-16,14 36-14 15,-14-63-59-15,0-5 15 0,7-9-10 16,-7-4-14-16,0 0-143 0,0-16 48 16,0 0-26-16,0-52-237 0,0 27 190 15,0-8 19-15,0-6 32 0,0-7 13 0,0-61-58 16,0 49 70-16,0-8-33 16,0-5-31-16,0-2-19 0,-19-2 29 0,19-66-17 15,-23 77 152-15,23 6 17 0,-17 9 7 16,17 13-9-16,0 9 5 0,-11 5 23 15,11 22 38-15,0 0 50 0,0 36 26 16,0-7 53-16,0 52 189 0,22-29-179 16,-22 5-4-16,22 3 14 0,-22 5 1 15,20-2-23-15,-6 63 11 0,-14-66-145 16,0-4-30-16,9-6 16 0,-9-7-11 16,0 24 36-16,0-45-54 15,0-5 11-15,0-8-44 0,0-5-27 0,0-4-25 0,0-29-178 16,0 8 135-16,0-8 31 0,0-5 12 15,0-10-10-15,0-57-95 16,-18 41 10-16,18-5-47 0,-24-6-42 0,11 2-11 16,-2 0 111-16,-12-55 18 15,16 71 139-15,-2 10 3 0,5 14 10 0,2 12 4 16,0 14 80-16,6 31 35 0,0 3 56 16,0 10 32-16,0 7 35 0,0 10-10 15,0 65 117-15,0-57-233 0,0 0-19 16,0-2-26-16,0 2 9 0,0 50 25 15,0-66-29-15,0 0-14 0,0-8 9 16,0-9-22-16,0-7-18 0,0-2-83 16,21-21-11-16,-21-3-28 47,0-24-11-47,16-5 13 0,-16-54-94 15,15-26 53-15,-15-27-150 0,0 60 27 0,0-4-63 16,-19-3-6-16,19-1 34 0,-24 7 80 0,5-57 26 0,19 83 166 0,-14 13-2 0,14 16 11 0,0 19 39 0,0 37 202 15,24 0-20-15,-24 8 50 0,19 13 23 16,-19 8 34-16,18 2-11 0,-18 74 181 16,17-66-299-16,-17-3-16 0,0-1-24 15,0-4-32-15,0-5-42 0,0 39-4 0,0-59-37 16,0-9-15-16,0-11 2 0,0-8-32 16,0-8-87-16,0-24-8 0,17-2-18 15,-17-9-10-15,0-7-9 0,14-11 21 16,-14-66-237-16,0 50 75 0,0-6-82 15,0-8-7-15,0 3 21 16,-23-69-74-16,7 81 343 16,16 7 56-16,-13 11 15 0,13 14 10 15,0 9 151-15,0 46 11 0,0 3 75 0,0 55 385 16,16-30-285-16,-16 7-38 0,0 7-72 16,19 4-10-16,-19 76 95 0,10-73-141 0,-10 2 5 15,0-2-27-15,0-2-7 0,0-4-59 16,0 38 5-16,0-62-64 15,0-13-9-15,0-12-64 16,0-9-54-16,0-33-269 0,26 0 186 0,-26-10-4 16,22-9 28-16,-22-12-10 0,15-6-29 0,-15-82-270 15,0 63 199-15,0-9-38 0,0 1 17 16,-31-1 37-16,7-62-8 0,24 93 249 0,-23 7 17 16,23 18 23-16,0 19 50 0,-13 15 60 15,13 53 361-15,0-14-168 0,0 13 10 16,0 10-29-16,0 10-41 0,17 3-86 15,-17 80 74-15,18-76-118 0,-18 2 30 16,0-5 7-16,11-5 18 0,-11 54 80 16,10-76-199-16,-10-10-31 15,11-9-15-15,-1-9-23 0,3-14-33 0,15-28-192 16,-10-2 58-16,-2-11-11 0,3-6 13 16,-4-13 4-16,2-72-123 0,-15 53 149 15,-2-7 1-15,0-10 26 0,0-4-37 0,-29 1 32 16,4-74-60-16,25 98 138 15,-22 9 9-15,22 17 39 0,-14 19 49 16,14 20 237-16,0 37-101 0,0 0-6 16,0 12-39-16,0 8-20 0,0 10-17 0,16 71 139 15,-16-62-75-15,0-2 27 0,0 1 8 16,14-2 10-16,-5 108 223 16,-9-132-386-16,8 24-43 0,-8-51-59 15,7-9-37-15,1-10-34 0,-1 0-39 16,12-53-209-16,-10 18 159 0,-1-8-2 15,0-10 12-15,-3-8-5 0,-3-9 19 16,-1-85-78 0,-1 70 198-16,0 1 0 0,0 1 16 0,-18 8 11 15,18 14-22-15,0-25 41 0,0 62 36 0,0 20 58 16,0 4 52-16,0 45 47 0,0 47 179 0,0-33-222 16,0 8 8-16,0 4-6 15,15 2 35-15,-15 1 7 0,0 67 140 0,0-77-195 16,0-4-1-16,0-7-12 15,0-8-25-15,0 15-34 0,11-45-95 16,-11-10-35-16,18-5-42 0,-8 0-24 0,4-43-13 16,15-34-147-16,-17 27 137 0,0-8-4 15,-3-7-32-15,-7-9-5 0,-2-88-167 16,0 78 216-16,-21 1 26 0,21 5 41 0,0 10 9 16,-25 14 50-16,25-16 16 15,0 60 54-15,0 10 46 0,0 34 36 0,0 3 65 16,0 67 201-16,20-43-184 15,-20 143 300-15,15-138-352 0,-15 0 0 16,0-4 5-16,0 1-7 0,10-5 1 16,-3 38 57-16,-7-54-160 0,10-12-46 15,-3-9-32-15,3-11-30 0,15-9-114 16,-12-25 68-16,4-2-23 0,-1-7-19 16,0-9-56-16,16-62-257 0,-21 41 233 0,-3-7 55 15,-2-7 52 1,-4-3 48-16,-2-1 37 0,0-59 5 0,0 80 6 15,-21 13 11-15,21 14 47 0,0 21 24 0,0 33 222 16,0 11-122-16,0 12-9 0,-12 7-16 16,12 9-7-16,0 5 3 0,-8 62 123 15,8-63-141-15,-9-5 9 0,9-5 0 16,-2-5 11-16,-3 29 40 0,3-49-151 16,2-7-32-16,0-6-31 0,0-9-14 15,0-7-16-15,24-28-104 0,-24 3 82 0,15-7-13 16,-15-8-5-16,20-6-18 15,-7-65-104-15,-13 45 141 0,0-6 18 16,0-6-51-16,0 2 7 0,0 5-7 0,0-45-13 16,-19 73 120-16,19 16 64 0,0 17 56 15,0 10 56-15,19 105 476 16,-19-58-474-16,15 72 87 0,-15-60-130 16,0 3 11-16,0 1 2 15,13-2 4-15,-13 2 1 0,0 51 87 0,6-60-152 16,-6-5-37-16,0-9-24 0,0-7-9 15,5 14-7-15,-5-34-53 0,4-8-50 16,3-5-51-16,-4 0-33 0,2-41 14 16,8-25-155-16,-7 23 160 0,-3-10-19 15,-1-8-26-15,-2-5 24 0,0-80-70 0,0 75 191 16,-19 2-14-16,19 7 15 16,0 12 3-16,-13 11 31 0,13-2 14 0,0 37 58 15,0 4 44-15,0 27 36 0,0-1 56 16,0 37 174-16,0-25-180 0,0 5-25 15,0 6-18-15,0-2 15 0,0 4 5 16,13 47 164 15,-13-45-141 1,19-2-10-32,-19 4-8 0,0-5-12 0,10 46 9 15,-10-55-123-15,8-3-18 0,-8-10 0 0,4-7-11 0,-3-9-47 0,7-4-194 0,-4-8 67 0,0-27-15 0,1 3-28 0,2-11-42 0,6-55-320 0,-6 33 294 0,0-11 65 16,-2-6 39-16,-1-176-165 15,-4 168 256-15,0 5-7 16,0-45-29-16,-19 79 109 0,19 18 28 0,0 16 32 16,0 9 43 15,0 0 69-31,0 80 310 16,0-34-194-16,0 9-8 0,0 6-35 0,17 4 2 0,-17 66 174 0,0-70-213 0,0 4-25 0,0-7-5 0,0 0 28 15,11-5-12-15,-11 39 61 0,6-47-196 16,-1-10-31-16,0-6-19 0,-2-5-47 0,7-4-232 15,-6-20 96-15,1 0-8 0,1-29-9 16,0 0-55-16,0-11-54 16,5-66-308-16,-4 41 396 0,-5-10 87 0,1-12 74 15,-3-6-27-15,0-90-99 16,-23 100 87-16,23 6 59 0,0 12 44 16,-18 15-12-16,18 17 26 0,0 17 119 15,0 16 37-15,0 47 84 0,0-7 63 16,0 8 46-16,0 11 6 0,0 75 166 15,0-62-346-15,18-3-35 0,-18-1-6 0,0-3-9 16,0 58 44-16,0-70-123 0,0-1-11 16,0-5 0-16,0-7-1 0,0 18-1 15,0-41-79-15,0-7-30 0,0-10-30 0,0 0-29 16,0-27-7-16,0-36-194 16,17 17 150-16,-17-10-4 0,0-9 20 15,0-7-15-15,0-101-240 0,0 82 194 0,0-4 9 16,0 5 62-1,-26 7 39-15,26 9 59 0,-18-30 17 0,18 71 46 0,0 13 11 16,0 13 39-16,0 7 38 0,0 21 38 16,0 33 234-16,0-16-140 0,0 7 0 0,18 10-21 15,-18 6-22-15,15 69 99 16,-15-66-135-16,12 3 13 0,-12-2-15 16,12-2 3-16,-6-5-30 0,3 41 6 0,-2-56-92 15,-3-9-4-15,-1-8-2 0,1-3-11 16,1-6-69-16,1-17-3 15,-2 0-13-15,0-29-7 0,2 7-39 0,-3-9-28 16,2-49-210-16,-5 29 164 0,0-6-2 16,0-7 22-16,0-6 36 0,-29-85-36 15,-2 76 80-15,10-4-17 0,2 5 0 16,-1 10 22-16,4 12 48 0,-9-20 40 16,25 51 24-16,-16 14 31 0,16 11 18 0,0 21 46 15,0 39 215-15,0-18-145 16,0 13-2-16,29 6-27 0,-29 5 6 0,20 1-16 78,0 71 134-78,-20-74-166 0,12 0-13 0,-12-8-25 0,0-4-25 0,0 31 1 0,0-52-42 0,0-6 4 0,0-8-16 16,0-8-26-16,0-9-33 0,0-26-158 0,0 2 87 0,0-9-16 0,19-6-12 0,-19-10-47 0,0-73-191 15,0 52 203-15,-27-8-6 0,27-6 9 0,-34 0-57 16,13 1 52-16,-18-59 9 0,22 88 185 0,2 9 6 15,3 15-4-15,3 14 20 16,-1 13 79-16,10 30 7 0,0-1 15 0,0 9 25 16,0 8 57-16,0 7 29 15,0 66 223-15,26-56-255 0,-26 4-29 0,22-1-21 16,-22-4-13-16,16 46 8 16,-16-61-118-16,11-5-20 0,-11-5-14 0,0-10-4 15,0-4-13-15,0-3-90 0,0-17 26 16,0 0-37-16,0-29-27 0,0 4-36 15,0-50-253-15,-21 22 257 0,21-7 35 16,-19-12 43-16,3-5 22 0,3-2-45 16,-16-71-91-16,15 85 141 0,2 12 79 15,2 9-10-15,1 17 10 0,-2 13 36 0,8 14 53 16,-2 33 15-16,-1-3 30 0,3 7 8 16,-1 9-15-16,-4 59 177 15,3-46-147-15,0 0 16 0,0 0-10 16,-2-4 23-16,-4 44 167 0,5-56-225 0,-2-3-49 15,4-9-44-15,2-8-12 16,0-6-23-16,0-3-50 0,2-14-11 0,0 0-8 16,0-27-33-16,21 3-10 0,-5-44-238 15,-16 23 156-15,19-12-32 0,-19-7 51 16,19-7 2-16,-19-8-15 0,16-82-138 16,-4 86 198-16,-12 6 43 0,8 13 54 15,-8 14 5-15,0 13 32 0,8 20 145 16,-6 31-22-16,0 7 50 0,1 11 16 15,-1 8 4-15,2 72 147 0,-4-55-207 0,0 4 0 16,0 2-11-16,0-1 7 0,0 0-26 16,-23 54 92-16,23-69-115 0,-22-7-27 15,22-9-30-15,0-9-21 0,0-1-53 16,0-29-16-16,0 0-21 0,0-24-17 47,0-5-33-32,27-9-14-15,-9-62-155 0,-18 37 159 0,14-12 29 0,-14-5-43 0,0-6-36 0,0-78-180 0,-22 92 263 0,22 4 44 0,-18 13 31 0,18 14 29 16,0 14-9 0,-17 15 86-16,17 12-22 0,0 35 41 0,0-7 5 0,0 6-1 0,-8 47 153 15,8-39-118-15,-9 0 26 0,9-2 24 16,0 1 38-16,0-6 1 0,0 28 99 16,0-37-242-16,0-4-24 0,22-5-36 15,-22-5 0-15,15-2-47 0,1-10-7 16,-16 0-16-16,16-22-3 0,-16 22-12 15,11-22 11-15,-4-2-83 0,-7 24 93 16,0-14 10-16,0 14 4 0,0 0 31 0,0 0-3 16,-24 24 27-16,24-24-17 15,-19 20 6-15,19-20-5 0,-16 16 5 0,16-16-11 47,-12 0-17-47,12 0-17 0,0 0 13 0,0-35-73 0,23-17-214 0,-23 20 62 16,25-5-5-16,-9-2 3 0,5-1-16 0,2 1 44 0,23-26-45 0,-23 36 271 15,-3 6 54-15,-2 5 30 16,-7 7 44-16,-11 5 161 0,0 6-94 0,0 0 36 16,-29 26-12-16,9-26 28 0,-5 34-30 15,-31 10 105-15,24-19-214 0,-1 1-32 0,-1 1-25 16,0 2-17-16,-57 52 11 16,65-58-47-16,-13 15-10 0,27-26 1 15,6-5-7-15,6-6-23 0,0-1-45 16,0-20-154-16,33 20 102 15,-33-32-5-15,37 11 1 0,-16-3-31 0,4-1-6 16,28-25-103-16,-24 24 202 0,-1 2 44 16,5 2 44-16,-2 1 36 0,21-12 124 15,-32 24-56-15,-6 1 39 0,-6 5 38 16,-8 3 34-16,0 0-21 0,-46 0 29 16,20 27-191-16,-4-27-22 0,-4 25-15 15,-3-9-11-15,-43 18-20 0,38-12 17 0,0 2-4 16,-3 5-1-16,2 5-8 0,-4 4-9 15,-37 45-44-15,48-40 24 0,2-1-8 16,5-2-17-16,9-6-12 16,6 12-124-16,14-35 80 0,24-7-18 0,2-4-21 15,8 0-13-15,6-34 17 0,57-13-38 16,-43 19 163-16,1-1 51 0,2-3 18 16,0 2 21-16,59-28 153 0,-64 31-69 15,0 2 31-15,-10 7 12 0,-6 0 13 16,-9 5-38-16,-6-1 77 0,-21 14-154 15,0 0 11-15,-30 0-12 0,6 0 14 16,-37 31 80-16,27 4-99 0,-3-6-7 16,-1 1-8-16,-1 11-6 0,2 4-25 0,-32 57-29 15,35-47-15-15,4 1-8 16,3-4-8-16,3 0-11 0,-7 23-43 0,26-49 49 16,2-5 0-16,3-7-11 0,0-11 0 15,33-3-24-15,10-28-78 0,-17 9 67 16,1-6 17-16,3-4 1 0,1-9 9 15,28-49-26-15,-31 38 48 0,2-3-41 16,-7-4-33-16,-4-3-5 0,-4 5 7 16,0-36 54-16,-15 55 88 0,0 9 41 0,0 9 21 15,-30 14 20-15,-6 31 134 0,12 2-114 16,-3 10 12-16,1 10 1 16,-4 8-20-16,-28 82 37 0,-2 14-96 15,32-73-56-15,-20 83-1 0,29-92 3 16,4-6 7-16,3-8 0 0,4-10-2 15,8 20-29-15,26-55-50 0,-26-12-64 16,45-1-54-16,-14-30-63 0,38-43-242 16,-33 21 324-16,2-11 70 0,1-8 51 15,1-13 25-15,-4-11 27 0,24-109 30 16,-38 99-65-16,-3 0-14 0,-10 8-19 0,-6 10 31 16,-3 19 50-16,-21-23 78 0,21 66-42 15,-29 17 22-15,12 8 13 0,-2 28 13 16,-19 44 171-1,15-19-142-15,-1 13 8 0,2 13-28 0,-1 8-9 0,-26 96-15 16,29-91-91-16,-4 2-7 0,4-7 9 16,3-7 8-16,5-14 9 15,-1 32 42-15,13-64-42 0,0-17-17 0,0-10-29 16,25-7-22-16,4-57-73 0,-29 18 71 0,24-8-2 16,-24-10 0-16,23-11-11 0,-23-6-18 15,0-87-184-15,0 69 46 0,0 0-46 16,0-1 28-16,-28 7 47 15,3-56 46-15,25 90 134 0,-18 11 4 16,18 22 40-16,0 16 29 47,-14 3 56-47,14 83 287 0,-22 88 229 0,-2-23-377 0,9-70-170 0,-1 1 3 0,-6 2-1 16,-23 73 194-16,21-86-105 0,0-6-24 0,3-8-57 15,4-11-30-15,-1-11-63 16,3-5-9-16,10-27 0 0,5-22 0 0,0-12-27 0,0-7-34 15,29-75-144-15,0 45 101 0,-29-13 18 16,28-11-6-16,-28-6-39 0,15 0-63 16,-15-94-194-16,0 108 263 15,0 15 86-15,0 14 24 0,0 20 12 0,-18 21 44 0,18 17 33 16,0 39 24-16,-14 90 145 16,14-68-200-16,0 7-6 0,-14 7 1 15,4 81 64-15,3-79-20 0,0-1 33 31,0-2 23-15,1-8 13-16,1-12-52 0,1 26 6 0,4-51-88 0,0-12-23 0,0-8-16 0,0-9-43 0,24-34-96 16,-6 4 76-16,-18-9 8 0,18-7-9 15,-18-10-3-15,0-10-2 0,0-82-97 0,0 64 88 16,-30-1-68-16,11-1-35 16,1 5-3-16,-16-46-109 0,34 81 252 15,-23 12 22-15,23 18 39 0,-12 16 22 0,12 0 43 16,0 65 121-16,-8-27-87 15,8 5-16-15,-8 8 0 0,3 6-7 0,-6 62 110 16,6-55-64-16,0 1 40 0,1-2 36 16,0-3 6-16,3-6-28 0,1 32 31 0,0-54-147 15,0-8-13-15,0-9-13 16,0-8-22-16,24-7-70 0,-4-32 13 16,-20 4-8-16,19-7 13 0,-19-10-7 15,0-8-8-15,0-68-176 0,0 53 44 16,0-3-55-16,-27-2-2 15,27 1-5-15,-50-51-99 0,35 75 271 0,2 7 34 16,13 11 4-16,-17 12 16 16,17 12 24-16,0 30 154 0,0 1-3 0,0 9 36 15,0 8 23-15,0 12 47 0,18 73 268 0,-18-58-293 16,15 159 117-16,-15-153-322 16,0-4-26-16,0-2 0 0,-22-4 0 15,4 42 0-15,18-64 0 0,-14-6 0 16,14-11 0-16,0-11 0 0,0-10 0 15,0-5-11-15,0-39-18 0,0 5-37 0,0-7-33 16,0-8-20 0,0-73-102-16,0 51 143 0,0-10-26 0,-32-4-63 0,12-3-43 15,2 6-15-15,-21-61-45 16,22 87 230-16,4 13 0 0,13 17-6 0,-14 15 4 16,14 34 63-16,0 5 63 0,0 9 40 15,24 11 26-15,-24 9 25 16,26 8 3-16,1 79 153 0,-13-67-184 0,-1-1 26 0,-1 1-18 15,-12 0-32-15,16 62-17 16,-5-81-106-16,-11-4 0 0,7-11 0 0,-7-8 0 16,7-12 0-16,2-7 0 15,-2-16-5-15,-1-27-41 0,1-3-39 0,0-7-30 16,6-65-116-16,-10 41 141 0,-3-12-2 16,0-5-13-16,0-9-17 15,-30-7-82-15,-8-96-338 0,-4 16 59 16,10 47 302-16,21 87 127 0,11 16-6 15,-12 17 25-15,12 7 70 0,0 46 251 16,0-14-73-16,29 10 40 16,-29 9 9-16,26 7 52 0,4 66 352 15,-2 5-285-15,-7-9-341 0,-21-64-40 0,13-4 0 16,-13-5 0 0,7-4 0-16,-7-7 0 0,6 18 0 0,-3-34 0 0,2-15 0 15,1-5 0-15,3-20 0 0,9-38-37 16,-7 15-49-16,0-11-37 15,-1-13-33-15,-4-10-17 0,-3-8-42 0,-3-94-298 16,0 88 269-16,0 10 92 0,-18 9 66 16,18 15 39-16,0-13 32 0,0 62 70 15,0 8 62-15,0 20 58 0,0 10 52 16,0 6 6-16,20 58 248 0,-1-38-252 16,-19-1-56-16,16 2-71 0,-16-1-47 15,16 44-55-15,-4-57 0 16,-12-2 0-16,13-7 0 0,-6-7 0 0,-7-7 0 15,9-2 0-15,-3-18 0 0,0 0 0 16,1-35 0-16,0 3 0 0,12-55 0 0,-9 29-11 16,0-10-83-16,-2-6-86 0,-3-2-78 15,-4-4-27-15,3-64-49 0,-2 85 287 16,-2 10 36-16,0 13 24 0,3 19 46 16,7 17 244-16,-6 44-70 15,0-3 10-15,-1 7-67 0,0 8-44 0,-1 8-71 16,1 61-61-16,-3-62 0 15,0-1 0-15,0-3 0 0,0-6 0 0,0 36 0 0,0-53 0 16,0-7 0-16,0-7 0 16,0-10 0-16,0-9 0 0,0-24 0 0,20-4 0 15,-20-9 0-15,21-6 0 0,-21-10 0 16,22-69 0-16,-4 52-51 0,-18-8-104 16,0 0-79-16,0 3-35 0,-21 2 43 15,2-38 54-15,19 68 157 16,-17 15 20-16,17 18 36 0,0 7 44 15,0 66 198-15,0-25-110 0,0 6 21 0,0 6-41 16,19 4-34-16,-19-1-55 16,13 48-59-16,-13-55-5 0,0-2 0 0,13-5 0 15,-13-5 0 1,7 16 0-16,0-34 0 0,-2-7 0 16,1-7 0-16,4-5 0 0,0-22 0 0,17-36 0 0,-11 17 0 15,1-8 0-15,34-130 0 0,-38 112-24 16,-6-7-67-1,-1 1-21-15,-2-57-100 0,-4 80 191 0,0 9 28 0,0 12 26 16,0 19 59-16,-19 42 125 0,19 4-137 16,0 10-49-16,-15 4-31 0,15 10 0 15,0 3 0-15,-12 60 0 0,12-61 0 16,0-9 0-16,-6-2 0 0,6-5 0 16,0 26 0-16,0-48 0 0,0-7 0 0,0-10 0 15,0-7 0-15,22 0 0 16,-2-57 0-16,-20 22 0 0,24-8 0 0,-11-8 0 15,0-7 0-15,13-79-11 0,-16 60-83 16,2-6-36-16,0 5-19 0,-1 1 14 16,1 9 86-16,3-30 36 0,-8 64 17 15,1 19 39-15,-3 15 66 0,2 0 39 16,-2 84 93-16,-4-35-205 0,-1 2-36 16,0 11 0-16,0 1 0 0,0 5 0 0,-29 66 0 15,4-69 0-15,9 0 0 0,16-10 0 16,-23-6 0-16,8 22 0 15,15-50 0-15,0-4 0 0,0-17 0 16,0 0 0-16,21-30 0 0,6-36 0 0,-27 21 0 16,32-7 0-16,-14-14 0 0,-3-9 0 15,12-87-115-15,-15 74-43 0,-4-2-27 16,0 6 17-16,1 8 75 0,-9 12 63 16,8-23 13-16,-8 65 38 0,2 22 50 0,-2 0 66 15,0 39 55-15,0 41 91 0,0-29-221 16,0 8-62-16,-17 3 0 15,17 1 0-15,0-4 0 0,-16 48 0 16,2-61 0-16,14-1 0 0,-11-12 0 0,11-4 0 16,-8 9 0-16,8-30 0 0,0-4 0 15,0-4 0-15,0 0 0 0,0-28 0 16,24-21 0-16,-24 18 0 0,16-5 0 16,-16-7 0-16,16-9 0 0,-16-59-183 15,0 48 2-15,0-4-43 0,0-1 55 16,0 9 60-16,0 4 64 0,-23-16 76 15,23 54 36-15,0 17 53 0,0 23 64 16,0 13 19-16,0 65 64 0,0-40-228 16,0 10-39-16,0 3 0 0,0 2 0 15,0 0 0-15,0 69 0 0,0-70 0 0,-19-2 0 16,19-3 0-16,-24 0 0 16,2 56 0-16,22-72 0 0,-26-4 0 0,26-7 0 15,-15-11 0-15,15-5 0 0,0 3 0 16,0-22 0-16,0-5 0 0,0-3 0 15,19 0 0-15,8 0 0 0,-27 0 0 16,27 0 0-16,-13 0 0 0,-14 0 0 16,21 0 0-16,-9 26 0 0,-12 5 0 15,0-12 0-15,0 2 0 0,0 5 0 16,0 22 0-16,-16-27 0 0,16 2 0 16,0-3 0-16,-21-3 0 0,21-5 0 15,0 5 0-15,-11-10 0 0,11-3 0 0,0-2 0 16,0 0 0-16,25 2 0 0,-25-2 0 15,20 3 0-15,-5-1 0 0,1 2 0 16,1 0 0-16,20 8 0 0,-16-7 0 16,-1-3 0-16,2 2 0 0,2-4 0 15,27-2 0-15,-25 0 0 0,-1 0 0 16,-2-24 0-16,-2 24 0 0,-4-25 0 16,8 10 0-16,-21-10 0 0,-2 14 0 15,-2 2 0-15,0 9 0 0,-17-12 0 16,17 12 0-16,-29 0 0 0,12 0 0 0,-2 0 0 15,-3 0 0-15,-27 15 0 16,23-15 0-16,0 18 0 0,-1-18 0 0,0 15 0 16,-26 2 0-16,30-7 0 0,1-2 0 15,3 1 0-15,4-1 0 0,4-1 0 16,3 2 0-16,8-5 0 0,0-1 0 16,0-3 0-16,35 0 0 0,10 0 0 15,-18-26 0-15,4 26 0 0,3-27 0 16,2 8-5-16,34-17-33 0,-40 16 10 0,-2-1 0 15,-5 2 3-15,-6 2 7 16,-3 2 15-16,-9-4 51 0,-5 14-9 0,-23 5-8 16,3 0-9-16,-2 0-17 0,-30 23-5 15,23 6 0-15,0-10 0 16,1 2 0-16,0 0 0 0,2 3 0 0,-16 22 0 16,21-27 0-16,7 0 0 0,0-5 0 15,7-3 0-15,3-3 0 0,4-8 0 16,0 0 0-16,27-25 0 15,-8-3-4-15,3-24-17 32,-7 37 25-32,-15 1 0 0,0 1 6 0,10-6-3 0,-10 19-7 0,0 0 0 0,0 0 0 15,0 0 0-15,0 0 0 16,-17 25 0-16,17 7 0 16,-14-15 0-16,14 1 0 0,-18-5 0 0,1 11 0 15,17-24 0-15,-14 17 0 0,14-17 0 0,-11 7 0 16,4-7 0-16,-10 0 0 0,7 0 0 15,-2 0-13-15,-1 0-36 0,-2 5-54 16,-18 4-297-16,18-4 108 16,2 1-109-16,0 0-146 0,2 0-150 0,6-3-300 15,-4 8-1406-15,9-11 1284 0,0 3 409 16</inkml:trace>
  <inkml:trace contextRef="#ctx0" brushRef="#br1" timeOffset="329540.8925">24085 14220 1198 0,'-5'0'49'0,"-2"0"193"16,4-20-69-16,-1 20-14 16,0-16-10-16,-2 16 33 0,-5-16 239 15,6 3-199-15,0 13 13 0,0 0-1 0,-2 0 40 16,1 0 14-16,-10 0 245 0,6 0-286 15,2 0-30-15,-1 25-36 0,2-25-10 16,-5 17 77-16,9-17-142 0,1 12 0 16,2-12-37-16,0 0-5 15,0 0-30-15,27 0 12 0,9 0-29 16,-9-20 22-16,5 20-28 16,4 0-2-16,43 0-10 0,-42 0-7 0,-1 0-7 0,-3 0-10 15,-5 0 16-15,-4 20 17 0,6-4 28 16,-22-16-10-16,-5 18-6 31,-3-18 14-15,0 15-1-16,-27-1-34 0,27-14-50 0,-36 10 21 0,10-10 19 0,-1 5-43 0,-5-5 28 0,-35 10-4 0,32-6 16 15,-1-1 20-15,2 0-9 0,2-2-34 0,-23 2 19 16,31-3 17-16,6 0-12 0,4 0 0 16,5 0-1-16,6 0-8 0,3 0-5 15,0 0 26-15,36 0-5 0,-12 0 12 16,6 0 14-16,42 0 28 15,-29 0 8-15,6 0 4 0,5 0 6 0,0 0 27 16,-1 0-8-16,45 14 77 0,-56-5-99 0,-7-9-21 16,-9 11 4-16,-8-11 10 0,-2 19 122 15,-16-16-87-15,0 3-21 47,-24-4-32-47,24 2-17 0,-37-1-23 16,-21-1-40-16,22-2-5 0,-1 0-9 0,-4 0 14 15,0 0 2-15,-42 0 3 0,45 0 29 0,0 0 4 16,3 0-1-16,5 0 7 0,3 0-4 0,-8 0 30 0,21 15-23 0,8-15-7 16,5 0-26-16,1 0-3 0,37 0-24 0,-14 0 36 0,6 0 12 15,7 0-9-15,8 0 0 0,6-15 25 0,63 15 22 16,-50 0-5-16,6 0-13 16,0-10 2-16,0 10-3 15,39 0-12-15,-68 0-15 0,-6 0 25 0,-14 0 30 0,-12 0 32 16,-8 0 15-16,-40 17 8 0,11-17-84 15,-4 22-13-15,-10-22 3 16,-4 15-1-16,-57-4 4 0,48-11-14 0,-1 15-3 16,1-15 6-16,0 14 5 0,2-6-1 15,-41 9 3-15,53-9-3 0,7-1 8 0,8-1 1 16,6-1-6-16,1 0-43 16,20-5-5-16,0 0-20 0,27 0-10 15,-1 0-8-15,6-27-22 0,53 5-106 0,-32 22 134 16,8-25 38-16,4 9 29 0,6 2 21 15,76-10 22-15,-80 16 10 0,-1 0-12 16,-10 8 0-16,-11-7 33 0,-10 7 5 16,-3 0 193-16,-29 25-103 0,-3-25-15 15,-23 22-31-15,2-22-17 0,-42 39-4 16,26-39-76-16,-6 24 1 0,-3-12-16 16,-3 0-3-16,-2-1-7 0,-51 12-2 15,54-12 12-15,1-2 11 0,5 0-19 16,4-3-4-16,-15 5 0 0,35-9-5 15,7-2-29-15,4 0-41 0,7 0-52 16,0 0-18-16,47-19-161 16,-19-5 153-16,8 24-13 0,6-32 2 0,9 13 1 15,61-18-58-15,-54 18 195 0,5 2 11 0,-5-1 23 16,-3 3 6-16,-10 6-30 0,20-6 30 16,-44 15 23-16,-11 0 46 0,-10 0 36 15,0 0 3-15,-31 26 132 0,31-2-147 16,-40-8 8-16,17 3-12 0,-2-1 19 15,1 7 1-15,-24 21 42 0,27-20-114 16,4 0-15-16,4-1-13 0,2-3-6 0,11 11-13 16,0-22-45-16,0-9-13 15,33-2-35-15,-13 0-49 0,0-20-20 0,27-17-227 16,-24 14 209-16,-3-6-9 16,-1-3-3-16,-4-3-18 0,7-42-141 0,-22 37 277 15,9 0 45-15,-9 4 82 16,0 3 30-16,0 5 36 0,0-10 207 15,0 28-197-15,0 5 3 0,-20 5-5 16,20 0 23-16,0 30 45 0,-13 21 224 16,13-18-166-16,0 3 6 0,-10 4-3 0,10 6 5 15,0 43 148-15,0-45-251 0,0 4-27 16,0-2-53-16,0-2-17 0,0 35-29 0,0-45-33 16,0-4-1-16,0-3-16 15,0-8-27 1,0-9-16-16,0-6-169 0,20-4 60 15,-20-25-8-15,31 1-29 0,-14-6-36 0,22-45-206 16,-23 31 237-16,0-5 10 0,-2-6-12 0,-3-3-22 16,-3 2 20-16,-1-48-60 0,-7 60 261 15,0 8 82-15,0 7 31 0,0 11 44 0,0 12 34 16,0 6 184 0,-17 28-170-16,17-5 19 0,0 6 22 15,-18 7 43-15,18 44 222 0,-13-37-314 16,13 1-61-16,0 4-28 15,0-4-38-15,0-1-23 0,0 36-18 16,0-41-9-16,0-4 4 0,0-4-4 0,0-7-26 0,0 8-82 0,0-26 23 0,0-5-26 16,16 0-30-16,-5-65-391 15,-11 34 356-15,8-5 7 0,-8-48-116 16,0 36 179-16,0-6-15 0,0-5-10 16,0-1-61-16,0 1 32 0,-19-39 1 15,19 58 201-15,0 11 0 0,0 11 42 16,-14 12 36-16,14 6 176 0,0 33-141 15,-11-9-8-15,-4 66 356 16,-6 19 39-16,14-70-381 16,-2 0-38-16,0 2-4 0,0-2-26 15,-7 38 23-15,12-42-91 0,-3 53-21 16,7-67-10-16,0-7-23 16,0-9-31-16,28-2-46 0,-5-3-230 0,-23-31 147 15,22 9 5-15,-22-5 18 0,22-4 1 16,-22-5 19-16,8-48-97 0,-8 37 96 15,0-6-45-15,0 2-6 16,-26 1 34-16,26 4 78 0,-17-22 163 16,2 43 52-16,15 11 21 0,0 14 8 0,-13 0 22 15,13 50 170-15,0-21-142 0,-9 6 41 0,9 7 5 16,-5 1 7-16,5 2-47 16,-11 43 21-16,6-45-177 0,0-1-16 0,0-2-5 15,-3-3-10-15,0 30-8 16,5-42-23-16,2-4-20 0,1-4-8 15,0-9-28-15,0-5-18 0,20-3-129 0,-3-32 113 16,-17 12-13-16,21-5-12 0,-21-2-27 0,17-39-189 16,-17 30 188-16,0-4-8 15,0-5 12-15,0 1-4 0,0-2 27 0,0-34 34 16,0 44 101-16,0 11 6 16,0 7 14-16,0 13 39 0,0 5 197 15,0 40-43-15,0-12 51 0,0 10 34 0,17 4 35 16,-17 2-36-16,0 47 175 15,0-45-309-15,0 0-29 0,0 2-29 0,0-4 0 16,-23 41 35-16,23-46-93 16,-14-4-37-16,14-2 5 0,-13-9-30 0,13-5-29 15,0-4-148-15,0-15 51 16,0 0-8-16,0-22 4 0,0-1 0 0,0-29-136 16,0 20 115-16,0-4-21 15,0-6-12-15,0-2-47 0,0-4 6 0,0-44-103 16,0 46 251-16,-17 5 54 0,17 3 7 15,0 9 22-15,0-8 80 0,0 34 26 16,-11 3 56-16,11 0 39 0,0 40 57 16,-8-12 28-16,-2 48 294 0,1-30-303 15,1 4-42-15,-1 2-73 0,-2 1-47 0,-10 55-82 16,10-53-34-16,2 1 0 0,1-6 0 16,3-4 0-16,3-10 0 0,2 17 0 15,0-41-37-15,0-10-82 0,30-2-84 16,-30-36-67-16,58-35-297 0,-39 21 281 15,6-9-1-15,-4-6 9 0,-1-7 20 0,-1-8 79 16,6-91-160-16,-25 73 147 16,8-1-19-16,-8 3 54 0,0 8 59 15,0-59 114-15,-23 97 72 0,23 8 18 16,0 18 33-16,0 16 27 16,-16 8 15-16,16 49 300 0,-18-13-182 0,8 8 33 0,0 9 2 15,-2 7 11-15,-15 67 216 16,15-62-363-16,-5-3-71 0,4 1-62 0,-3-7-31 15,5-6-25-15,-6 26-9 0,10-47 0 16,4-8-36-16,3-9-39 0,0-9-42 16,29-3-218-16,-29-39 182 0,26 11-16 0,-10-7-6 15,0-9-30-15,1-8-12 16,9-71-155-16,-16 54 179 16,0-2 16-16,-3 3 12 0,2 4 54 0,-3-38 76 0,0 68 70 15,-6 6 3-15,4 13 23 0,-4 13 34 16,0 2 35-16,0 35 214 15,0-12-150-15,0 6 5 0,-23 6 7 16,23 5-4-16,-20 45 109 0,-2-40-193 0,9 0-17 16,-1 0-6-16,1-4 4 0,-1 0-10 15,-4 20 64-15,11-39-112 0,7-4-18 16,-7-6-23-16,7-6 1 0,0-6-44 16,27 0-17-16,-27-32-29 0,24 15-25 15,-24-4-1-15,27-3-13 16,-6-30-117-16,-21 23 132 15,14-5 24-15,-14 1-10 0,0-5-30 0,0-50-185 0,0 49 184 16,0-3 45-16,-21 8 54 16,21 5 33-16,0 7 18 0,-14-1 72 0,14 25-25 0,0 0 33 15,-15 27 21-15,15-3 23 0,-21 41 191 16,11-23-162-16,-5 5-11 0,-1 5-5 16,-2 1-16-16,-5 0-33 0,-24 56 23 15,20-56-109-15,1 0-13 0,1-6-9 16,1-7 0-16,-10 22-17 0,20-44-40 15,4-4-53-15,4-8-52 0,3-6-46 0,3 0-9 16,0-49-181-16,24 20 225 16,-24-4 18-16,17-6 18 0,-17-7 21 0,20-49-78 15,-20 50 129-15,13 2 11 16,-13 6 32-16,0 8 44 16,0 11 38-16,-21 11 133 0,21 7-67 0,-20 40 26 0,20-9 17 15,-24 5 43-15,-3 53 100 0,14-45-198 16,-2 4-37-16,2-4-5 0,-2 2 9 15,0 0-11-15,-14 35 67 0,14-44-73 16,4-5-5-16,2-6-12 16,0-6-13-16,4-8-65 0,5-12-39 15,0-19-33-15,0-2-16 0,23-8-2 0,-23-5 1 16,19-48-61-16,-4 33 100 0,-15-3 19 0,0-1-38 16,0-7-22-16,0-45-92 15,0 59 169-15,-17 5 35 0,17 7 33 16,0 13 6-16,0 17 30 0,-14 35 132 0,14-5-76 15,0 9-2-15,0 8-7 0,0 5 12 16,-8 49 127-16,8-51-106 0,-12 1-8 16,7-3-34-16,-2-2-26 0,0-1-45 15,-11 27-26-15,11-44 0 0,0 0 0 16,2-10 0-16,-1-6 0 0,0-8 0 0,4-21 0 16,-1 0 0-16,-3 0-36 15,0-7-37-15,-9-34-145 0,6 27 98 16,-4-5 8-16,-1 3 12 0,0-1-2 0,-1 2 24 15,-11-20-4-15,16 35 70 0,1 9 11 16,1 7 2-16,3 5 32 0,3 22 22 16,-1 23 111-16,2-18-60 0,-1 7 1 15,2 3 4-15,-1 0 13 0,-2 39 48 16,0-39-127-16,-2 2-31 0,1 1-14 16,-1-6 0-16,-6 29 0 0,6-46 0 0,0 4 0 15,3-8 0-15,2-6 0 16,0-7 0-16,0-36 0 15,0 10 0-15,21-2-48 0,-21-10-43 0,0-4-39 16,15-56-173-16,-15 46 142 0,0-6-33 16,0 0-14-16,-20 0 2 0,20 3 56 0,-19-28 38 15,19 49 101-15,0 13 28 0,0 12 20 16,0 9 42-16,0 23 37 0,0 35 192 0,0-21-135 16,0 5-13-16,0 6-18 15,0-1-3-15,0 45 115 0,0-51-155 16,0 4-36-16,0-5-37 0,0-3-25 15,0 27-1-15,0-37 0 0,0-7 0 16,-13-2 0-16,13-7 0 0,0-6 0 0,0-5 0 16,0 0 0-1,0-31-48-15,0 12-31 0,0-6-38 0,0-38-160 0,0 25 151 16,-21-6 7-16,21-4 6 0,-16-6-43 16,16-3-16-16,-21-51-145 0,1 63 241 15,20 5 35-15,-16 9 48 0,16 17 3 16,-10 14 92-16,10 38-10 47,-4-4 28-47,4 9-1 0,0 9 4 0,0 6-2 15,0 63 117-15,0-58-80 0,0-2 7 0,0-3-1 0,0-1-30 0,16 39-46 16,-16-56-88-16,0-6 0 0,14-6 0 0,-14-8 0 0,16-10 0 0,2-10-115 0,-9 0-1 16,-2-37-32-16,-2 14 15 0,-2-5 12 15,-3-39-93-15,0 29 95 0,-19-2-21 16,19-2-3-16,-32-4-8 0,15-3 31 15,-19-38-38-15,17 51 113 0,5 5 1 16,2 6 14-16,12 11 25 0,-13 11 47 16,13 24 35-16,0-1 37 15,0 9 21-15,0 7 17 0,0 7-16 0,0 57 93 0,0-45-120 16,0 7 4-16,0 0-3 16,0 1 6-16,-26 58 59 0,26-66-130 15,-15 1-13-15,15-9-30 0,-15-8-15 0,15-10-24 16,0 2-135-16,0-31 62 15,20 0-10-15,-20-37 7 0,29 4-2 0,7-55-93 16,-17 30 118-16,1-9-20 16,0-8-14-1,0-5-37-15,-1-6-33 0,17-88-120 0,-19 92 181 0,-1 10 56 0,-2 11 27 16,-1 15-7-16,8-4 39 0,-12 47 49 16,1 3 69-16,-3 26 61 0,5 71 437 15,-12-57-430-15,0 4-18 16,0 3 21-16,0 46 178 0,-19-51-146 0,19 3-8 15,0-2-40-15,-24 0-46 0,8 32-68 16,16-46-41-16,-12-4 0 16,12-3 0-16,0-7 0 0,0-8-38 0,0-7-188 15,0-18 37-15,23-3-9 0,-23-8-1 16,29-11-34-16,4-61-264 0,-16 42 267 16,1-10 54-16,-4-5 49 0,2-2-11 15,8-66-112-15,-15 85 145 0,-1 9 63 16,-3 7 28-16,-1 16 21 0,2 16 39 15,0 9 166-15,-5 39-51 0,-1-10 24 0,0 8-10 16,0 8 19-16,0 49 184 16,-21-43-176-16,21 5-9 0,-19 1 22 15,-3 118 359-15,-2-115-489 0,12 1-50 16,-1-3-35-16,-5 42 0 0,18-59 0 16,-8-7 0-16,8-10 0 15,0-10-5-15,21-12-221 0,12-25 16 0,-12-2-68 16,5-11 11-16,1-8 12 0,-1-10 0 15,30-71-180-15,-29 50 260 0,0-4 42 16,-1-5 29-16,-2-2 56 0,12-67 29 16,-23 93 54-16,-3 7 10 0,-2 12 7 0,-4 16 21 15,-4 16 20-15,0 9 154 16,0 40-101-16,-27-9 12 0,27 9-1 16,-29 6 17-16,-4 58 169 0,16-45-160 0,0 3 0 15,-5 3 13-15,4-2-34 0,-1 1-58 16,-12 53-45-16,17-66-59 0,3-7 0 15,6 30-9-15,5-71-84 16,28-3-87-16,-9-27-76 16,31-35-308-16,-23 20 337 0,2-5 44 15,3-10 29-15,-2-6 16 0,18-68-52 0,-32 62 116 16,-1-1 20-16,-5 1 19 0,-10 4 38 16,0 11 33-16,0-26 113 0,-20 53-52 15,20 15 14-15,-30 12 2 0,13 0 17 16,-26 69 122-16,22-33-139 0,-1 4 6 0,0 7-1 15,1 1 12-15,2 1 16 16,-15 52 129-16,17-51-158 0,3-1-10 0,0-5-32 16,4-4-36-16,0 16-12 0,10-40-27 15,0-5-19-15,0-11-60 0,33 0-72 16,-14-28-55-16,34-27-244 0,-22 15 274 16,5-4 27-16,-2-12 39 0,1 0 25 0,32-72 4 15,-38 61 47-15,-4-1-1 16,-8 6 10-16,-3 8 26 15,-5 10 42-15,-9-6 159 0,0 43-84 0,-21 7 13 16,21 36-7-16,-29-2 12 0,-5 51 50 16,17-38-136-16,-1 4 5 15,3-1 26-15,0-2 9 0,-2-6 1 0,-6 30 72 16,12-43-114-16,2-5-22 0,4-6-35 0,5-10-38 16,0-8-299-1,30-27 194-15,3-22-131 0,-18 16 156 16,1-2 22-16,-4-6 21 0,4-8-18 0,3-52-64 15,-19 53 92-15,9 0 36 0,-9 7 30 16,0 8 31-16,0 5 37 0,0 0 74 16,0 23-91-16,0 5-23 0,-24 0 1 0,24 0 0 15,-20 26 36-15,-6-26-18 16,9 19 3-16,-3-19-7 0,2 21-3 0,0-21-12 16,-18 15 17-16,20-15-21 0,1 0 2 15,-1 0-18-15,1 0 1 0,-16 0-11 16,14-27 9-16,0 27-4 0,-5-25 4 15,-2 25-4-15,-2-26-2 0,-26 2 4 16,24 12 0-16,-1 2 2 0,0 1-2 16,2 1-4-16,-14-9-14 0,23 13 12 15,5-3 0-15,0 2 10 0,6 3 2 16,1-1-1-16,2 0 0 0,1 3-3 16,3 0-6-16,0 0 6 0,0 0-2 0,0 0-5 15,0 0 9-15,0 0 6 16,22 0 5-16,-22 0 1 0,36 14-10 0,18-14-18 15,-18 0 0-15,4 0 2 0,2 0-2 16,1-19 4-16,39 1-27 0,-48 18 29 16,-1-14 4-16,-7 14 4 0,-6 0-8 15,-8 0 3-15,-3 0 38 0,-9 0 3 16,0 0 2-16,-23 20-18 0,23-20-4 0,-53 19-5 16,30-1-14-16,-3-18 1 15,0 10-10-15,-1-10-9 0,0 0 10 0,-28 0-3 16,27 0 23-16,2 0 9 15,1 0 26-15,2 0 9 0,-17 0 72 16,24 0-84-16,0 0-6 0,5 0-9 0,3 0 2 16,1 21-3-16,2-6 20 0,5-15-42 15,0 11 7-15,21-11-14 0,-21 11-24 16,60-4-38-16,-33-7 20 0,4 0-5 16,3 0 5-16,4-19 15 0,2 19 14 15,37-22 6-15,-40 22-1 0,-4 0 1 16,-4 0 1-16,-6 0 6 0,3 0 44 0,-24 0 1 15,-2 21 3-15,0-21-4 16,0 0-5-16,-26 20-12 0,-5-9 1 16,13-11-25-16,-3 10-4 0,-1-10 17 47,-1 8-20-47,-23 1 23 0,23-9-34 0,-1 5 4 15,4-5-17-15,0 4 20 0,6-1-18 0,-5 2-31 0,17 0 34 0,2 3 14 0,0 1-1 16,32 1-1-16,13 16-75 0,-16-10 42 0,4 1-13 0,2 0 0 15,-2 1-17-15,-1-1-2 0,24 16-45 16,-32-14 99-16,-3-4 18 0,-5 1 25 16,-4-2 19-16,2 13 134 0,-10-16-59 15,-4 2 18-15,0-1-3 0,0-1 10 16,0 1 5-16,-18 10 120 0,18-12-147 0,-24 1-35 16,24-4-18-16,-14 1-25 0,3 3-26 15,11-7-44-15,0 1-31 0,0-4-38 16,0-1-38-16,0 0-20 0,0 0-175 15,25-19 181-15,-25 19-5 0,31-21 15 16,-13 21-7-16,20-23-33 0,-23 3 136 16,0 20 17-16,-3-14 37 0,-12 14 30 15,11 0 58-15,-11 0 186 0,0 19-126 16,0-19-8-16,-30 24 0 0,30-9 38 16,-50 14 130-16,32-15-168 0,-1 1-40 15,-1 2-32-15,2 0-24 16,1-1-39-16,-8 19-10 0,16-16 0 0,9-2 0 15,0 0 0-15,0-5 0 0,23 5-124 0,-23-14-29 16,36-3-74-16,-15 0-30 0,2-23-54 16,2 23 7-16,26-59-239 15,-27 32 364-15,-4 0 40 0,0-3 65 0,-3 0 21 16,0-19 98-16,-17 29 86 16,0 4 83-16,0 6 77 0,0 10 20 0,-34 0-6 15,0 22 221-15,15-22-322 0,-1 37-41 16,1-15-61-16,1 2-49 0,-13 26-34 15,18-25-19-15,-1-1 0 0,5-3 0 0,9 0 0 16,-10-5 0-16,10 6 0 0,0-18-18 16,0-4-52-16,27 0-51 15,-27 0-49-15,28-29-202 0,1 29 186 0,-13-32-10 16,1 10-34-16,-3-3-34 0,0 0 17 16,15-29-113-16,-15 25 283 0,2-4 34 15,-3 5 24-15,-3 2 31 0,11-15 56 0,-17 25 18 16,0 4 36-16,-2 6 42 15,-2 6 39-15,0 0 12 0,-18 24 151 16,18-24-223-16,-28 31-12 0,9-12 7 0,2 0 19 16,-20 24 147-16,19-22-183 15,-1 1-40-15,2-1-41 0,-2 0-18 16,0-2-22-16,-12 15-8 0,16-22-25 0,5 1-43 16,2-8-42-16,3 1-54 15,5-6-267-15,20 0 187 0,-20-22-30 0,33 22-17 16,-15-38-24-16,5 12 14 0,28-42-137 15,-26 28 326-15,-2-6 53 0,-4 0 54 32,-1-1 27-17,5-31 127-15,-23 46-16 0,0 8 79 0,0 10 47 0,0 14 18 0,-21 0 35 0,-12 49 175 0,14-23-269 0,-1 8-62 16,2-1-34-16,-4 4-14 16,-15 29-10-16,20-37-78 0,3 3-78 15,-3-4-71-15,7-4-116 0,2-2-208 0,8 7-1032 16,0-22 382-16,0-7-228 0,22 0 102 15,-22 0 318-15</inkml:trace>
  <inkml:trace contextRef="#ctx0" brushRef="#br2" timeOffset="335833.0233">23819 14627 649 0,'0'-2'5'16,"0"1"21"-16,0-2 16 0,0 0 7 15,0-1 100-15,0 3-65 0,0 0 30 0,0 1 4 16,0 0 5-16,0 0 1 0,14 0 81 16,-14 0-101-16,0 0 8 0,0 0-3 15,0 13 35-15,0-13 2 0,0 0 119 16,0 0-149-16,0 0 9 0,0 0 18 16,0 0 8-16,0 0 229 0,0 0-136 15,0 0 68-15,0-12 15 0,0 12-9 16,0 0-60-16,0 0 139 0,0 0-208 15,0 0 11-15,0 0-12 0,0-9 8 16,0 9 128-16,0-5-183 0,0 5-37 16,-16-4-17-16,16 1 6 0,-10 2-2 15,0 1 107-15,3-2-120 0,-1 2-21 16,1 0-10-16,0 0 1 0,-9 0 26 0,9 0-53 16,-2 21-7-16,5-21-12 15,-1 15 7-15,0-15-8 0,1 15 2 0,3 2-21 16,1-17-17-16,0 14-31 0,0-9-23 15,0 5-117-15,24-10 83 0,-24 0-26 16,22 0-27-16,-22 0-26 0,29 0 17 16,-2-17-84-16,-17 17 200 0,1 0 18 15,-2-22 10-15,-2 22 30 0,2-14-4 16,-9 1 28-16,4 13-5 0,-4-11 7 16,0 11-10-16,0-10 0 0,0 3 3 0,0 4-8 15,-19 1 1-15,19-1-7 0,-16 1 42 16,2 0 57-16,14 2-43 0,-16 0 3 15,16 0-1-15,-14 0 12 0,14 0-1 16,-10 17 42-16,1 6-49 0,5-10-6 16,2 2-18-16,1 1 0 15,0 19-21-15,1-17-8 0,0-5-14 0,0-1-3 16,0 0-20-16,17-3-8 0,-17 1-84 16,22-6 62-16,-22-4-13 0,17 0-3 15,-17 0 6-15,27-20-73 0,-19 20 96 16,-2-23-10-16,1 23-7 0,-7-29-1 15,5 13-7-15,-5-19-39 0,0 17 87 16,0 2 22-16,0 1-2 0,0 5 22 0,-17-4 4 16,17 14 16-16,0-6 12 0,0 6 19 15,-18 0 13-15,18 0 17 16,-15 20 132-16,-3-20-92 0,9 23 7 16,0-23 5-16,0 29-3 0,-1 0 63 0,7-15-156 15,2 0-23-15,1-4-13 0,0-2-10 16,0 2-2-16,22-5-48 0,-22 4-14 15,17-9-32-15,-17 0-29 0,18 0-23 16,-1 0-150-16,-17 0 148 0,11-20-24 16,-11 20 4-16,0-15-18 0,0 15 6 15,0-35-97-15,0 23 178 0,0 0 41 0,0-1 26 16,0 3 20-16,-19-7 53 0,19 12 21 16,0 2 21-16,-12-1 32 15,12 2 10-15,0 0 13 0,0 0 167 0,-9 2-136 16,9 0 25-16,0 0 5 0,0 0 14 15,0 0 173-15,0 0-217 0,0 0 2 16,0 0-28-16,0 0 11 0,18 0-28 16,-4 0 28-16,-14 0-120 15,22 0-12-15,-7 0-10 0,0 0 0 0,21 0 30 16,-17 0-28-16,3 0-1 0,-1 0-7 16,2 0-15-16,1 0 10 0,25 0 3 15,-25 15-8-15,0-15-1 0,0 0-1 0,-1 0-9 16,18 0-35-16,-22 0 10 0,0 0-10 15,1 0-10-15,-4 0-2 0,2 0-5 16,18 0-49-16,-17 0 83 16,-2 0 4-16,3 0 7 0,-2-13 23 0,16 13-29 15,-18 0 19-15,2 0-12 16,-3 0 16-16,-1 0-7 0,-1 0-3 0,12 0-17 16,-14 0 6-16,2 0-1 0,-3 0-17 15,2 0-10-15,16 0-56 0,-13 0 57 16,0 0-3-16,1 0-2 0,-3 0 8 15,5 0 8-15,7 0 0 0,-15 0 28 0,-2 0 2 16,1 0 26-16,-4 0-18 0,5 0 19 16,-8 0-14-16,-1 0 21 15,2 0-16-15,1 0 13 0,0 0-6 0,4 0 3 16,-3 0-21-16,2 0-7 0,0 0-11 16,2 0-11-16,6 0-61 0,-7 0 46 15,0 0-3 1,-1 0 11-16,-1-14 19 15,-1 14 11-15,6 0 1 0,-9 0 9 0,3 0 4 0,-3 0 18 16,0 0 13-16,5 0 28 0,-4 0-50 0,1 0-5 16,0 0 11-16,1 0-17 0,-1 0 8 0,6 0-10 15,-5 0-13-15,-1 0 12 0,-1 0 9 16,-1 0-4-16,1 0 58 16,-2 0-36-16,-1 0 6 0,0 0-2 15,0 0-6-15,0 0 4 0,0 0 17 0,0 0-25 16,0 0-4-16,0 0 4 0,0 0 5 15,0 0 6-15,0 0-23 0,0 0 1 16,0 0 13-16,-17 0 21 0,17 0-5 16,-15-14 41-16,15 14-39 0,-12 0 18 15,12 0 6-15,-13-10 13 0,1 10 44 0,7 0-75 16,-3-6-4-16,4 6-14 16,-2 0-3-16,4 0-4 0,-1 0-8 0,1 0-10 15,-1 0 6-15,2 0 3 16,1 0-2-16,-2 18 17 0,2-6-25 0,0-12-8 15,0 15-14-15,0-7-24 0,0 3-16 16,19 3-94-16,-19-5 59 0,22-3-18 16,-22-1-19-16,22-3-18 0,-1 0-147 15,-9-2 159-15,-1 0-33 0,0 0-8 16,-3 0-3-16,2-25-50 0,3 4-90 16,-9 21 198-16,1-26 64 0,0 11 0 15,-4-1-3-15,2-16-4 0,-3 18 65 0,0 1 18 16,0 1 17-16,0 3 40 0,0 3 19 15,-20 0 138-15,20 5-86 0,-16 1 9 16,16 0 26-16,-19 0 24 16,1 22 137-16,8-22-215 0,0 20-24 0,2-20-21 15,2 22-2-15,-1-11-16 0,0 15 20 16,5-15-69-16,-1 3-6 0,3-2-18 16,0 1 1-16,0 7-28 0,19-13 0 15,-19 0-31-15,0-2-15 0,19-1-16 16,-19-2-6-16,17-2-66 0,-4 0 81 15,-13 0-4-15,16 0-15 0,-16-22-29 16,11 0-132-16,-6 10 148 0,-5-2 21 0,2 0 22 16,-2-3 28-16,0 2 23 0,0-14 83 15,0 20 11-15,-18-1 26 0,18 5 20 16,0 2 35-16,-20 3 179 0,7 0-157 16,13 0 0-16,-17 0 0 0,9 18-20 15,1-18-3-15,-7 21 101 0,7 2-130 16,2-9-34-16,2-2-42 0,0-1-5 15,0 15-32-15,3-17-9 0,0 0-17 16,0 0-28-16,0-1-36 0,0-3-40 16,24 0-189-16,-7-5 142 0,-17 0 0 0,20 0-12 15,-20 0-36-15,21-22-170 16,-3 0 230-16,-18 6 14 0,11 0 7 0,-11-1 64 16,6 1 13-16,-6-13 84 15,0 16 14-15,0 4 7 0,0 2-3 0,0 7-14 16,0 0-31-16,-16 0-24 0,16 0-46 15,0 0-106-15,-21 23-175 0,21-23-266 16,-13 24-1006-16,3 2 696 0,10-26 133 31,0 22 192-31</inkml:trace>
  <inkml:trace contextRef="#ctx0" brushRef="#br2" timeOffset="337434.9269">24116 11390 397 0,'0'-2'17'0,"0"2"6"0,0-4 26 16,0 1 43-16,0 1 36 0,0-4 270 16,0 2-173-16,0 2 1 0,0-1-8 15,0 0 6-15,0-1-5 0,0-2 254 16,0 5-193-16,0 1 48 0,0-3-9 16,0 3 60-16,-14-3 320 0,14 3-378 0,0 0-31 15,-11 0-6-15,11 0 43 16,-10 0 5-16,1 0 214 0,3 0-357 0,0 0-41 15,-1 0-21-15,1 0-13 0,-6 20 21 16,5-20-107-16,0 12-15 0,2-12-11 16,2 17-10-16,2-9-20 0,1 6-87 15,0-7 43-15,0-3-18 0,0 0-9 16,28 0-18-16,-6-4-133 0,-22 0 121 16,21 0 3-16,-21 0-2 0,24 0 6 15,-14-19 0-15,7 4-21 0,-17 15 99 0,9-20 48 16,-9 8-24-16,0 12 14 15,0-31-1-15,0 22 20 0,0 2-4 0,-24 1 11 16,3-4 89-16,-2 10-59 16,11 0 18-16,-14 0 115 15,13 0-80-15,2 0 2 0,2 0 0 0,-2 0 16 16,3 0 2-16,-4 17 28 0,8-17-105 16,2 13-16-16,-1-13 5 0,3 15-3 15,0 2 1-15,0-8-27 0,0 3-8 16,0-1-17-16,17-3-20 0,-17 2-27 15,20 3-152-15,-20-9 87 0,17-3-26 0,-17-1 10 16,20 0-8-16,-4 0-81 0,-8 0 167 16,-2-25 35-16,-1 25 33 0,-5-21-8 15,4 8 17-15,-4-20 22 16,0 15 30-16,0-31 299 47,0 38-205-47,0 1-25 0,-15 4-3 15,15 3-29-15,0 3 19 0,0 0-85 0,-9 22-78 0,9-22-64 0,0 21-109 16,0-21-133-16,0 24-150 0,23-2-1153 0,-23-10 539 0,22-3-114 0,-8 2 323 16</inkml:trace>
  <inkml:trace contextRef="#ctx0" brushRef="#br2" timeOffset="338342.8595">25269 11333 590 0,'0'0'62'0,"0"0"282"15,0 0-43-15,0 0 15 0,18 0 5 16,-18 0-9-16,0 0 272 0,0 0-285 15,0 0 54-15,0 0-23 0,0 0 29 16,0 0-33-16,0 0 167 0,-15 0-298 16,15 0-37-16,0 0-14 0,0 0 26 15,0 0 107-15,-10 0-144 0,10 0-7 47,0 0-18-47,0 14 0 0,-4-14-27 0,4 18-16 0,0-11-59 0,0 1-2 0,0 0 3 16,0-2-8-16,0 5-5 0,20-6-8 0,-20-5-4 0,16 3-19 15,-16-2-8-15,16-1-4 0,2 0-60 0,-6 0 52 16,-4 0 11-16,1-21 8 0,-1 21 12 16,6-17-7-16,-9 5 22 0,-1 12-4 0,-3-16 28 15,1 16-14-15,-2-13 15 16,0 1 27-16,0 7 8 0,0-2 2 0,0 0 14 16,0 1 3-16,-22-6 100 15,5 10-62-15,17 0 24 0,-22 0 9 0,22 2 34 16,-18 0-12-16,7 23 183 15,-5-23-205-15,16 19-5 16,-8-19-52-16,8 25-39 0,0-5-129 16,0-20-75-16,0 14-115 0,29-14-190 0,-29 9-199 15,24-9-282-15,5 0-1405 0,-15 0 1089 0,-1 0 360 16</inkml:trace>
  <inkml:trace contextRef="#ctx0" brushRef="#br0" timeOffset="343881.0338">26769 11456 468 0,'0'-1'37'0,"0"0"30"0,0-2 40 0,0-2 230 16,0 1-151-16,0 1 26 0,0 3-15 16,0-4-4-16,0 3 156 0,0 1-217 15,0 0 8-15,0 0 0 0,0 0 31 16,0 0 36-16,0 0 255 0,0 0-226 16,0 0-6-16,-12 0-43 0,12 0 26 15,-15 0 171-15,15 0-186 0,-15 0-22 16,5 17 1-16,-3-17 21 0,-4 24 14 15,-18 15 275-15,12-13-220 0,-4 6-20 16,-3 4-31-16,-5 7-21 16,-49 48 46-16,-6-1-179 0,-4-4-65 15,48-47-16-15,4-7-11 0,6-3-44 16,3-3-62-16,6-2-92 0,-17 9-649 0,30-20 245 16,5-6-252-16,4-5-164 15,3-2-194-15,2 0-527 0</inkml:trace>
  <inkml:trace contextRef="#ctx0" brushRef="#br0" timeOffset="344441.1998">26313 11471 1030 0,'0'-4'119'15,"0"-2"86"-15,0 1 88 0,0 0 63 16,0 1-41-16,0-4 247 0,0 3-292 16,0 1 5-16,17-1 8 0,-17 2 25 15,0-2 162-15,0 4-296 0,0 0-40 16,0 0 5-16,0 1-13 0,0 0-14 15,0-1 94-15,0 1-83 0,0 0 28 16,0 0 84-16,0 0 77 16,0 0 342-16,0 26-368 0,0-26-34 0,0 24 28 15,22-4-36-15,-22 4-77 0,19 37-57 0,-19-20-110 16,15 7 0-16,-15 6 0 0,19 9 0 16,3 66 0-16,-9-67 0 0,-2 2 0 15,1-7 0-15,3-4 0 0,-3-8 0 16,10 21-72-16,-12-41-221 0,0-6-323 15,-3-3-402-15,1-5-436 0,9-5-1686 16,-13-6 2111-16</inkml:trace>
  <inkml:trace contextRef="#ctx0" brushRef="#br0" timeOffset="348433.6646">27436 11568 145 0,'0'0'15'0,"-2"0"44"15,0 0-12-15,2 0 12 0,-3-13 17 16,-2 13-43-16,3 0 12 0,-2 0-8 16,1 0 54-16,-3-8 33 0,-5 0 282 15,6 5-156-15,-2-2 40 0,1 3-15 16,1-1-6-16,-6-2 237 0,6 3-250 15,1 2 30-15,1 0 6 0,-1 0 20 16,2-1 5-16,0 1 222 0,2 0-289 16,0 0-13-16,0 0 7 0,0 0 33 15,0 0 282-15,0 0-275 0,0 0-18 16,0 0-33-16,17 0 22 0,-17 0-13 16,0 0 175-16,0 0-290 0,0 0-66 15,0 0-51-15,14 0-10 0,-3 0 0 16,-4 0 0-16,3 0 0 0,2 0 0 0,4 0 0 15,0 15 0-15,20-15 0 16,-14 0 0-16,1 7 0 0,2-7 0 0,-1 0 0 16,28 0 0-16,-27 0 0 0,2 0 0 15,-2 0 0-15,-2 0 0 16,0 0 0-16,19-14 0 0,-25 14 0 16,32 0 0-16,-37 0 0 0,0 0 0 15,-4-8 0-15,3 8 0 0,8-4 0 16,-13 4 0-16,5-4 0 0,-2 2 0 15,0-2 0 17,2 2 0-32,11-3 0 0,-11 5 0 0,5-3 0 15,-2 2 0-15,0-1 0 0,13 2 0 0,-16 0 0 0,1 0 0 16,0 0 0-16,-3 0 0 0,1 0 0 0,9 0 0 16,-8 0 0-16,-3 0 0 0,3 0 0 0,-2 0 0 15,11 0 0-15,-11 0 0 0,1 0 0 0,-1 0 0 16,-1 0 0-16,2 0 0 0,3 0 0 47,-7 0 0-32,-1 0 0-15,0 0 0 0,0 0 0 0,5 0 0 0,-3 0 0 0,-3 0 0 0,5 0 0 0,0 0 0 0,0 0 0 16,12 0 0-16,-11 0 0 16,-2 0 0-16,2 0 0 0,-1 0 0 0,3 0 0 15,-7 0 0-15,-1 0 0 0,-2 0 0 0,0 0 0 16,0 0 0-16,0 0 0 0,-2 0 0 0,0 0 0 0,0 0 0 15,1 0 0-15,3 0 0 0,1 0 0 16,7 0 0-16,-7 0 0 16,1 0 0-16,0 0 0 0,0-8 0 15,4 8 0-15,-6 0 0 0,-2-3 0 16,0 3 0-16,-1 0 0 0,0 0 0 16,0 0 0-16,-1 0 0 0,0-3 0 15,0 3 0-15,0 0 0 0,0-2 0 16,-17 0 0-16,17 1 0 0,-16-3 0 0,16 4 0 31,-18-4 0-31,-4-4 0 0,13 3 0 0,-1 1 0 0,1-1 0 0,1-2 0 16,-7-6 0-16,7 6 0 0,-1 2 0 15,-3-2 0-15,2 1 0 0,-1-1 0 16,-14-3 0-16,12 6 0 0,2-1 0 16,1 1 0-16,0 1 0 0,-3-2 0 15,7 5 0-15,1-2 0 0,0 1 0 16,3 1 0-16,0 0 0 0,-1-1 0 15,3 1 0-15,0 0 0 0,0 0 0 16,0 0 0-16,0 0 0 0,0 0 0 0,0 0 0 16,0 0 0-16,0 0 0 0,26 0 0 15,2 21 0-15,-11-4 0 16,4-17 0-16,3 23 0 0,2-12 0 0,23 13 0 16,-24-11 0-16,-4-3 0 0,0-1 0 15,-5 0 0-15,-3-4 0 0,3 2 0 16,-11-4 0-16,-3-2 0 0,-2 0 0 15,0-1 0-15,0 1 0 0,-20 3 0 0,20-4 0 16,-25 3 0-16,6-2 0 16,1 2 0-16,-28 4 0 0,20-4 0 0,0 2 0 15,-1-1 0-15,-1 3 0 16,-22 6 0-16,25-5 0 0,3-1 0 16,2 0 0-16,2-3 0 0,6 2 0 0,-4-1 0 15,10-4 0-15,4 2 0 0,2-3-128 16,0 0-210-16,29 0-1128 0,-29 0 287 15,30 0-181-15,-10-19-46 0,1 19 183 0</inkml:trace>
  <inkml:trace contextRef="#ctx0" brushRef="#br0" timeOffset="350646.0964">28780 11568 984 0,'0'0'122'0,"0"0"104"16,0 0 98-16,0 0 461 0,0-10-383 0,0 10 21 15,0 0 69-15,0 0 31 0,0 0-57 16,0 0 322-16,0-5-446 0,-16 5 4 16,16 0-54-16,0 0 32 15,0 0 202-15,0 0-286 0,0 0-32 0,17 0-48 16,-17 0-35-16,20 0-54 16,11 0-49-16,-12 0-22 0,1 0 0 15,1 0 0-15,2 0 0 0,17 0 0 0,-26 0 0 16,-1 0 0-16,-3 0 0 0,-5 20 0 15,-1-20 0-15,-3 36 0 0,-1-21 0 16,0 2 0-16,0 3 0 0,0-1 0 16,0 18 0-16,0-17 0 0,0 0 0 15,0 1 0-15,0 1 0 0,0-1 0 16,0 20 0-16,0-18 0 0,0-2 0 0,0 3 0 16,0 1 0-16,0 22 0 0,0-22 0 15,0-1 0-15,0 1 0 16,0-1 0-16,-22-1 0 0,22 21 0 0,-12-24 0 15,12-1 0-15,0-1 0 0,-10 1 0 16,10 14 0-16,0-16 0 0,0-2 0 16,-5 2 0-16,5-1 0 0,0 1 0 0,-4 13 0 15,2-14 0-15,2-1 0 16,-1 2 0-16,1-3 0 0,0 15 0 16,0-17 0-16,18 3 0 0,-18 0 0 0,0-3 0 15,22 2 0-15,-9 10 0 0,-13-12 0 16,13 1 0-16,-13-1 0 0,10 1 0 15,-1 12 0-15,-1-3 0 16,-4 0 0-16,-4-12 0 0,0 4 0 16,0-2 0-16,0 0 0 0,0-1 0 0,0 15 0 15,-17-12 0-15,17-2 0 16,0-1 0-16,0 0 0 0,0 13 0 16,0-14 0-16,0-1 0 0,0 1 0 0,0 0 0 15,0-3 0-15,0 9 0 16,0-8 0-16,0 0 0 0,0 0 0 15,0 0 0-15,0 7 0 0,0-7 0 0,0-1 0 16,0 2 0-16,0-2 0 0,0 2 0 16,-13 4 0-16,13-5 0 15,0-1 0-15,0 0 0 0,0 0 0 0,0 6 0 16,0-6 0-16,0-1 0 0,0 2 0 16,-6-3 0-16,6 7 0 0,0-5 0 15,-4-2 0-15,2-1 0 0,0 1 0 16,0 1 0-16,1 2 0 0,-1-3 0 15,0-1 0-15,2 0 0 0,0 1 0 16,-2 3 0-16,2-4 0 47,0-1 0-47,0-1 0 0,-1 1 0 0,1-1 0 0,0-2 0 16,0 2 0-16,0-2 0 0,0 1 0 0,0-1 0 0,0 0 0 0,0 0 0 0,0 0 0 0,0 0 0 0,0 0 0 15,0 0 0-15,0 0 0 0,0 0 0 16,0 0 0-16,0-13 0 0,0 13 0 15,0 0 0-15,0-12 0 0,0 0 0 16,0 12 0-16,14-12 0 0,-14 4 0 16,13-9 0-16,-13 7 0 0,8-1 0 15,-8-4 0-15,9 1 0 16,-1-13 0-16,-3 13 0 0,-3-1 0 16,0-1 0-16,0 0 0 0,-1 3 0 0,1-14 0 15,-1 15 0-15,-1 0 0 0,0 5 0 0,0-1 0 16,1-2 0-16,-1 8 0 0,0 0 0 15,1-1 0-15,0 3 0 0,1-4 0 16,1 3 0-16,-2-1 0 0,2 1 0 16,-3 0 0-16,2 1 0 15,-2 0 0-15,0 0 0 0,0 0 0 16,0 0 0-16,0 0 0 0,0 0 0 0,0 16 0 16,0-16 0-16,0 20 0 15,0-20 0-15,0 19 0 0,0-8 0 16,0 0 0-16,0 11 0 0,0-9 0 0,0 0 0 15,0 1 0-15,0 2 0 0,0 0 0 16,16 35 0-16,-7-22 0 16,-9-16 0-16,8 0 0 0,-8 0 0 15,4-1 0-15,-4 0 0 0,4 10 0 16,-3-12 0-16,0-2 0 0,1 0 0 16,1 0 0-16,0 6 0 0,1-9 0 15,-1-2 0-15,0 4 0 16,-1-5 0-16,0 3 0 0,2-1 0 0,-2-3 0 15,-1 2 0-15,0-1 0 0,-1-2 0 16,1 0 0-16,-1 0 0 0,0 0 0 0,0 0 0 16,0 0 0-16,0 0 0 15,0 0 0-15,0 0 0 0,0 0 0 0,0 0 0 16,0 0 0-16,0 0 0 0,0 0 0 16,0 0 0-16,0 0 0 0,0 0 0 15,0 0 0-15,0 0 0 0,0 0 0 16,0 0 0-16,0 0 0 15,0 0 0-15,0 0 0 0,0 0 0 0,0-17 0 16,0 17 0-16,0 0 0 0,0 0 0 16,0-15 0-16,0 15 0 0,-16-12 0 15,16 12 0-15,0-7 0 0,0-3 0 0,-13 6 0 16,13-1 0-16,-9 2 0 16,9-1 0-16,-11 1 0 0,-2-4 0 0,3 4 0 15,0 0 0-15,-1 0 0 0,-1-1 0 16,-12-4 0-16,12 5 0 15,-1-2 0-15,1 2 0 0,0-2 0 16,1-2 0-16,-11-5 0 0,10 5 0 47,-2 0 0-47,3 2 0 0,-2-2 0 0,-11-6 0 0,12 9 0 0,0-1 0 0,2 2 0 16,0-1 0-16,-1 0 0 0,-5-1 0 0,9 4 0 0,2 0 0 0,0 1 0 0,3-2 0 15,-2 2 0-15,3 0 0 0,1-2 0 16,0 2 0-16,0-2 0 0,0 0 0 15,17-1 0-15,-17 0 0 0,0 1 0 16,23-1 0-16,-23-1 0 0,38 0 0 16,-23 3 0-16,6-2 0 0,1 1 0 15,4 0 0-15,1 1 0 0,29-4 0 16,-29 3 0-16,1-1 0 0,-1 1 0 16,-3-2 0-16,16-3 0 0,-21 5 0 15,-3-2 0-15,-3 0 0 0,-1 1 0 16,0 1 0-16,7-2 0 0,-10 0 0 0,0 1 0 15,-3 2 0-15,-1-2 0 0,4 1 0 16,-8 1 0-16,0 1 0 16,-1 0 0-16,0 0 0 0,0 0 0 0,0 0 0 15,0 0 0-15,-20 17 0 0,20-17 0 16,0 0 0-16,-14 14 0 0,14-5 0 16,-14-9 0-16,14 12 0 0,-9-5 0 15,9 2 0-15,-19 8 0 0,12-8 0 16,0 4 0-16,-1-1 0 0,-1 4 0 15,-8 9 0-15,8-11 0 0,2-1 0 16,2-1 0-16,1 0 0 0,0-2 0 16,4 9 0-16,0-12 0 0,0-1 0 0,0 1 0 15,0-2 0-15,0 2 0 16,17-3 0 31,-17-2-89-47,0 2-222 0,0-2-348 0,0 0-436 0,0 1-2115 0,0-2 1821 0</inkml:trace>
  <inkml:trace contextRef="#ctx0" brushRef="#br3" timeOffset="365507.679">29982 13097 383 0,'0'0'18'0,"0"0"30"16,0 0-21-16,19 0-19 0,-19 0-4 0,0 0-8 15,18 0 30-15,-18 0-13 0,0 0 7 16,0 0-11-16,0 0-11 0,0 0 14 16,0 0 15-16,0 0 5 0,0 0-7 15,0 0 23-15,-18 0-7 0,18 0-6 16,0 0 40-16,-11 0-51 16,11 0 5-16,0 0-15 0,0 0 5 0,0 0-2 15,-7 0-25-15,7 0 8 0,-9 0 10 16,4 0 31-16,-3 0 58 0,-8 0 158 15,8 0-107-15,-1 0-19 0,0 0-8 16,0 0 7-16,2 0-25 0,0 0 73 0,3 0-106 16,2 0 2-16,1 0 2 15,1 0 4-15,0 0 70 0,0 0-70 16,0 0 32-16,0 0 39 0,0 0 39 0,0 0 28 16,0 0 182-16,0 0-246 0,0 0-14 15,0 0 15-15,0 0-5 0,-19 0 24 16,19 0 131-16,-14-17-188 0,14 17-12 15,0 0-4-15,0 0 51 0,-10 0 233 16,10 0-134-16,0 0 0 0,0 0-1 16,0 0-13-16,0 0-40 0,0-8 142 15,0 8-182-15,0 0-4 0,0 0-10 0,16-6 3 16,-16 6 86-16,13 0-160 16,-13 0-31-16,15 0-25 0,-4 0-15 0,2 0-1 15,24 0 0-15,-14 0 0 0,5 0 0 16,8-19 0-16,6 19 0 0,69-19 0 15,-48-7 0 1,14 11 0-16,8-4 0 0,8-3 0 0,4 1 0 0,104-22 0 16,-98 23 0-16,0 0 0 0,-8-1 0 15,-7 4 0-15,61-10 0 0,-92 15 0 16,-6-1 0-16,-9 2 0 0,-9 1 0 16,-8 3 0-16,15-5 0 0,-28 5 0 0,3 3 0 15,-4 1 0-15,1-2 0 16,4 3 0-16,-10 1 0 0,-2-1 0 15,0-1 0-15,-2 2 0 0,0-3 0 16,-2 4 0-16,0 0 0 0,0 0 0 0,0 0 0 16,0 0 0-16,0 0 0 0,0 0 0 15,0 0 0-15,-16 0 0 0,16 0 0 16,0 0 0-16,0 0-358 0,-12 0-81 16,12 0-297-16,-10 0-237 0,10 0-306 15,-8-12-1507-15,5 12 1838 0</inkml:trace>
  <inkml:trace contextRef="#ctx0" brushRef="#br3" timeOffset="366014.7798">32109 12555 2124 0,'0'0'261'15,"0"-8"52"-15,0 8 162 0,0 0 63 16,0 0 40-16,0 0-63 0,0 0 196 15,0 0-488-15,0 0-4 0,19 0 2 16,-19 0-1-16,59 0 108 16,-28 0-257-16,6 0-41 0,3 0-23 0,2-14-17 15,2 14-9-15,35 0-97 0,-45 0-12 16,-8 0-97-16,-7 0-106 0,-10 0-133 16,-9 0-1188-16,-24-10 487 0,4 10-3 0,-8-10 360 15</inkml:trace>
  <inkml:trace contextRef="#ctx0" brushRef="#br3" timeOffset="367361.2898">29586 11097 324 0,'0'0'10'0,"0"0"5"15,0 15 0-15,0-15 23 16,0 0-33-16,-19 0-5 0,4 0-29 0,15 0 14 0,-13 0 20 16,13 0 3-16,0 0 29 15,-13 0 78-15,13 0-70 0,-7 0-5 16,7 0-6-16,0 0 9 31,0 0 40 16,0 0-59-47,0 0-24 0,0 0-5 0,0 0 28 0,0 0 27 16,0 0 15-16,0 0-41 0,0 0-20 0,-16 0 75 0,16 0-15 0,0 0 48 0,-15 0 197 0,15 0-101 0,0 0 9 0,-13 0 3 0,13 0 25 0,0 0 1 15,-7 0 318-15,1 0-203 0,6 0 27 0,-6 0-2 0,3 0-9 16,0 0 171-16,1 0-302 0,1 0 56 16,1 0 38-16,0 0 56 0,0 0-8 15,0 0 262-15,0 0-381 0,0 0-91 0,0 0-83 16,21 0-50-16,8-16-45 0,-6 16 0 15,7-18 0-15,12 18 0 0,7-26 0 16,12 12 0-16,89-21 0 16,-60 16 0-16,9-1 0 0,9-1 0 0,7 1 0 15,122-18 0-15,-123 21 0 0,0 0 0 16,-9 2 0-16,-14 4 0 16,-15 0 0-16,25-3 0 0,-68 7 0 0,-15 4 0 15,-7-1 0-15,-11-1 0 0,0 0 0 16,0 0 0-16,-30 1 0 0,30-2 0 15,-21 2 0-15,21-1 0 0,-18 0 0 16,18 1 0-16,-14 0 0 0,14 0 0 16,0-1 0-16,0-7-118 0,0 6-188 15,0-2-277-15,0 1-250 0,24-1-303 16,-24 3-121-16,32-7-1326 0,-18 8 1789 0</inkml:trace>
  <inkml:trace contextRef="#ctx0" brushRef="#br3" timeOffset="367906.4696">31855 10299 1042 0,'0'-7'118'0,"0"0"101"15,0 3 82-15,0 0 101 0,0-2-13 16,-13-4 455-16,13 7-325 0,0 1 3 16,0-3-18-16,0 2-3 0,0-2-91 15,0 1 372-15,0-1-482 0,14 2-29 0,-14 3-36 16,0 0 30-16,15 18 156 15,-2-18-311-15,-4 27-74 0,21 48-36 16,-21-42 0-16,-1 0 0 16,-1 1 0-16,5 37 0 0,-9-40 0 15,-1-2 0-15,0-3 0 0,-1-3-46 16,0-3-114-16,0 10-510 31,-1-19 90-31,0-3-29 0,0-2-98 0,0-2-204 0,0-3-1025 0,0-1 958 0,0 0 231 0,0-26 247 16</inkml:trace>
  <inkml:trace contextRef="#ctx0" brushRef="#br3" timeOffset="368260.6766">31733 10497 2894 0,'20'-8'144'0,"-20"0"160"0,22 1 171 16,11-10 710-16,-10 9-581 0,3 3-39 15,9 1-30-15,3 1-39 0,53 3 43 16,-47 0-458-16,3 0-146 0,-3 19-131 16,-4-19-190-16,-6 17-279 0,6 0-1683 0,-29-17 770 15,-7 15 294-15</inkml:trace>
  <inkml:trace contextRef="#ctx0" brushRef="#br2" timeOffset="391273.7326">19072 3976 405 0,'0'8'7'0,"0"-8"10"0,0 6 1 15,0 0 0-15,0-1 7 0,0-4-8 16,0-1-26-16,0 0 4 0,0 0-19 16,0 0 10-16,0 0-21 0,0 0 8 15,0 0-49-15,0 0-7 0,-11 0-8 16,11 0 4-16</inkml:trace>
  <inkml:trace contextRef="#ctx0" brushRef="#br2" timeOffset="393489.2853">19044 3957 632 0,'0'-2'75'0,"8"-3"29"0,-8-1 183 0,5 4-171 15,-5-2 1-15,0-1 12 16,0 2 14-16,0-2 182 0,0 3-151 0,0 0 16 16,0 2-6-16,0-3 2 0,0 3 9 15,0-1 217-15,0 1-169 0,0 0 0 16,0 0-10-16,0 0 6 0,0 0-32 16,0 0 107-16,0 0-209 0,0 0-31 15,0-13-15-15,0 13-21 0,0 0 46 16,0 0-32-16,0-12 11 0,0 12-7 15,0 0 10-15,0-7-8 0,11 0 45 16,-11 3-52-16,0 0-23 0,0 1 38 0,0-2 2 16,0-6 98-16,0 9-115 0,0-2 6 15,0 0-15-15,0 0 0 0,0-3-6 16,0-3 30-16,0 3-30 0,0-1 0 16,0 3-3-16,0-4 0 15,0-8 39-15,0 9-34 0,0-1-8 0,0 2-10 16,0-1-4-16,0 1-8 0,0-3 16 15,0 5-11-15,0-1-4 0,0 1-4 16,0 0-5-16,0-10-2 0,0 8 4 16,0-3-9-16,0-1 9 0,0 0 7 15,0-1 0-15,0-14 49 0,0 13-38 0,0 0-2 16,0 0-10-16,0 3 8 0,13-12 3 16,-13 12-16-16,0 0-7 15,0 1 5-15,0-1 0 0,0-1-5 16,0-9 9-16,0 8-4 0,6-1 4 0,-6 1-5 15,0 0 2-15,4-14 10 0,-2 14-4 16,-1-1 1-16,1 2 2 0,0-1-4 16,0-1 11-16,2-9 5 0,-3 12-8 15,-1 1-8-15,0-1-4 0,0 1 12 16,0-11-5-16,0 11-4 0,0-2 11 16,0 0-5-16,0 0-2 0,2 0 2 15,1-6-9-15,-2 7-1 0,1 1-4 16,0 0 2-16,0-1 0 0,4-10 3 15,-4 6-7-15,1 4 3 0,-1-4-6 0,0 2 11 16,0-1-2-16,0-11 0 16,-2 12 1-16,1 2-14 0,-1-3 9 0,3 3 5 15,-3-8-5-15,0 9 0 0,0-1 1 16,0 0 11-16,2-1-15 16,-2 0 5-16,3-10 2 0,-1 11-2 0,0-1 2 15,1 2-4-15,-2-2-1 0,4-9 3 16,-3 11 0-16,0-1 5 0,1-2 9 15,-1 2-6-15,0 0 9 0,5-12-3 16,-6 13-1-16,1-1-17 16,-1 0 7-16,0 2 7 0,3-12 1 0,-3 12-5 15,1-2-8-15,0 1-3 0,-2-1 3 16,4 3-1-16,-1-12-1 0,2 9 6 0,-1 0 3 16,-1 0-8-16,1-1 2 0,5-12-11 15,-5 12 18-15,2-1 3 0,-1 1-3 16,-3 0 9-16,2 3-6 0,2-8 3 15,-4 11-8-15,0-2 0 0,-1 2 1 16,2 0-1-16,4-7-10 0,-3 5 7 16,1 1-2-16,-1-1 17 0,1-2-13 15,0 1-9-15,5-9 6 0,-4 7 0 16,0 2 1-16,-1-1 3 0,0 2-15 0,6-7 10 16,-6 9 12-16,-1-3-10 0,1 2 5 15,-2 3 7-15,1-5-12 0,6-2 32 16,-6 2-15-16,3 2-1 0,0-5 5 15,-1 3 2-15,10-10 20 16,-9 8-23-16,1 0-14 0,1-1-5 0,-1 3 0 16,-2-2-9-16,10-4 13 0,-9 6-4 15,-1 2-1-15,0 2 8 16,4-12-5-16,-7 11-13 0,-1 0 8 16,7-5 13-16,-4 5-11 0,2-1-1 0,1 0-12 15,1 1 7-15,13-9-2 16,-12 10 10-16,1-2-3 0,0-1 0 0,-2 4 4 15,1-1-1-15,10-5 7 0,-8 4-8 16,-3-1-4-16,0 1 0 16,2 1 1-16,8-6-4 0,-11 6 1 0,-2 1-1 15,-1-1 4-15,1 3-2 0,-1 0 1 16,7-1-6-16,-8 2 12 0,3 0 12 16,1 0 5-16,2 0-3 0,11 0-7 15,-9 0-9-15,-2 0 5 0,2 0-4 16,0 0-3-16,0 0-5 0,11-14-3 15,-13 14 6-15,2 0 2 0,-2-8-5 16,1 8 3-16,10 0-4 16,-17 0 4-16,6 0 31 0,-6 0-1 15,1 0 17-15,0 0 1 0,0 0 8 0,7 0 55 16,-6 13-63-16,0-13 17 0,1 0-30 16,0 11 12-16,1-11 2 0,8 9 66 15,-5-2-58-15,1-1-13 0,-2-1-23 16,2-2-11-16,12 11 31 15,-3-1 11-15,-2 3-36 0,-10-8-14 16,-1 1 0-16,-2 3 0 0,1 0 0 16,0 1 0-16,8 8 0 0,-9-9 0 15,-1 0 0-15,1-2 0 0,1-2 0 16,7 6 0-16,-7-4 0 0,0-1 0 0,2 1 0 16,1 0 0-16,1 4 0 0,15 12 0 15,-13-16 0-15,-2 2 0 0,0 1 0 16,0-1 0-16,9 10 0 0,-10-9 0 15,-1 2 0-15,1 2 0 0,-3-3 0 16,4 0 0-16,1 12 0 0,-7-12 0 16,0-2 0-16,-1 1 0 31,1-2 0-31,4 10 0 0,-4-12 0 16,0 3 0-16,1 0 0 0,0-2 0 0,2 1 0 0,9 11 0 0,-10-12 0 0,0 3 0 0,1-2 0 15,0 1 0-15,8 17 0 16,-9-16 0-16,1 3 0 0,-1-1 0 0,2 0 0 15,-4 0 0-15,10 12 0 0,-10-15 0 16,0 2 0-16,0-3 0 0,2 1 0 16,3 11 0-16,-6-11 0 0,1 0 0 15,-1 0 0-15,2 0 0 0,-3 0 0 16,3 11 0-16,-3-12 0 0,-1-1 0 16,0-1 0-16,-1 1 0 0,1 11 0 0,-2-12 0 15,3 1 0-15,-1-1 0 16,0-1 0-16,8 13 0 0,-7-13 0 0,3 2 0 15,-1 0 0-15,0-2 0 0,1 1 0 16,5 8 0-16,-7-5 0 0,1-3 0 16,-1 4 0-16,1-1 0 0,2 13 0 15,-5-12 0-15,-1 1 0 0,1 1 0 16,0-5 0-16,0 2 0 0,0 8 0 16,-1-9 0-16,1-3 0 0,2-3 0 15,-2 4 0-15,6 8 0 0,-4-11 0 16,-1 1 0-16,0 2 0 0,0 1 0 15,0 0 0-15,3 8 0 0,-2-8 0 0,-2 3 0 16,1-2 0-16,0 1 0 0,-2-1 0 16,3 13 0-16,-3-12 0 0,0 0 0 15,1 0 0-15,-1-2 0 0,2 12 0 16,-1-12 0-16,0 0 0 0,-1-1 0 16,1 1 0-16,2 9 0 0,-4-9 0 15,1 0 0-15,-1-1 0 0,0 0 0 16,1-1 0-16,1 10 0 0,0 3 0 15,1-7 0 1,-3-6 0-16,0-3 0 0,0 2 0 0,0 6 0 16,0-7 0-16,0 1 0 15,0 0 0-15,0 0 0 0,0-1 0 0,0 8 0 16,0-7 0-16,0-2 0 0,0 2 0 16,0-2 0-16,13 8 0 15,-13-9 0-15,0 1 0 0,0 0 0 0,7 0 0 16,-7-3 0-16,5 10 0 0,-5-9 0 15,2 2 0-15,-1 0 0 0,0-1 0 16,1 5 0-16,-2-9 0 0,0 3 0 16,1-1 0-16,0-2-150 0,-1 1-310 15,0-1-1680 17,0 0 341-32,0 0 211 0,0 0 390 0</inkml:trace>
  <inkml:trace contextRef="#ctx0" brushRef="#br2" timeOffset="395690.1576">22490 3795 1417 0,'0'0'125'0,"0"0"325"0,0 0-137 15,0 0-57-15,0 0 7 0,0 0 47 0,0 0 26 16,0 0 268-16,0 0-381 15,0 0-46-15,0 0-24 0,0 0-12 0,0 0 95 16,0 0-148-16,0 0 27 0,0 0-3 16,0 0 52-16,0 0 26 15,0-16 243-15,0 16-220 0,22-12-24 0,-22 12-34 16,0-13-19-16,13-2 42 16,-13 10-115-16,0-4-5 0,9 2-14 0,-9-1 5 15,0-2-14-15,0-11 15 0,0 9-24 16,0 0-12-16,0-1 0 15,0-2 8-15,9-13 35 0,-9 13-13 0,5-1-3 16,0 0 11-16,0-1 15 0,1 2 20 16,6-17 112-16,-6 15-111 0,-1 2-41 0,1-2 1 15,-3 3 0-15,5-19 9 0,-6 18-53 16,0-2-4-16,0 0 0 16,-1 0 0-16,-1 0 0 0,0-21 0 0,0 18 0 15,1 3 0-15,-1 0 0 0,2-2 0 16,3-15 0-16,-2 17 0 0,2 0 0 15,1 0 0-15,-1 0 0 0,1-1 0 16,3-18 0-16,-5 17 0 0,2 2 0 16,-2 2 0-16,0-3 0 0,4-17 0 15,-4 17 0-15,1-2 0 0,0 3 0 0,-1-4 0 16,0 1 0-16,5-21 0 0,-4 20 0 16,0 1 0-16,0 2 0 15,0 1 0 1,7-16 0-16,-8 18 0 15,1 1 0-15,0-1 0 0,0 1 0 0,2 1 0 0,4-13 0 0,-5 14 0 0,-1 0 0 16,0 0 0-16,2 0 0 0,6-12 0 16,-6 11 0-16,1 4 0 0,0-5 0 15,0 2 0-15,0 0 0 0,5-12 0 0,-5 14 0 16,-2-1 0 0,1 0 0-16,-1 0 0 0,12-8 0 0,-12 9 0 0,0 2 0 15,0-3 0-15,3 1 0 16,-5 2 0-16,8-10 0 0,-6 8 0 0,2 2 0 15,-1-3 0-15,3-1 0 0,8-12 0 16,-10 14 0-16,1-2 0 16,1 0 0-16,-3 2 0 0,2 1 0 0,7-6 0 15,-10 8 0-15,1-1 0 0,1 3 0 16,12-12 0-16,-16 13 0 16,3 1 0-16,8-5 0 0,-8 5 0 15,0 0 0-15,2 0 0 0,0-2 0 16,17-2 0-16,-14 3 0 0,1-1 0 0,1 3 0 15,1-1 0-15,-1 0 0 16,15-3 0-16,-14 3 0 0,-2 3 0 47,-2 0 0-31,4-3 0-16,7 3 0 0,-12 0 0 0,-1 0 0 15,1 0 0-15,-1 18 0 0,1-18 0 0,12 0 0 0,-10 17 0 0,0-17 0 0,0 0 0 0,3 15 0 0,11-4 0 0,-13-11 0 0,0 8 0 16,0-2 0-16,-1-1 0 0,1-1 0 0,7 4 0 15,-8-2 0-15,0 0 0 16,-3-3 0-16,20 9 0 16,-18-7 0-16,-1 0 0 0,7 4 0 0,-9-1 0 15,-2 0 0-15,1 0 0 16,2 4 0-16,10 6 0 0,-9-9 0 0,1 1 0 16,0 0 0-16,3 1 0 15,-4-1 0-15,12 7 0 0,-12-7 0 0,-1-1 0 16,1-1 0-16,-1-1 0 0,11 8 0 15,-13-6 0-15,0 0 0 0,-1 1 0 16,0 3 0-16,2-2 0 0,4 12 0 16,-7-7 0-16,0-4 0 0,1 2 0 15,0-1 0-15,6 10 0 0,-7-11 0 16,0 1 0-16,0-5 0 0,-1 4 0 16,1-2 0-16,3 14 0 0,-4-14 0 0,0 4 0 15,0-4 0-15,-1 2 0 0,-1 0 0 16,4 13 0-16,-5-12 0 0,3 0 0 15,-1 0 0-15,0 1 0 16,4 14 0-16,-4-15 0 0,0 1 0 0,-1 1 0 16,0-1 0-16,5 18 0 0,-5-17 0 15,1-2 0-15,-1 3 0 0,3-1 0 16,-2 0 0-16,1 15 0 0,-2-18 0 16,-1 2 0-16,0 0 0 0,-1 0 0 15,0 14 0-15,0-11 0 0,0-1 0 16,0 1 0-16,0-2 0 0,0 2 0 15,-17 14 0-15,17-14 0 0,0-2 0 16,0 2 0-16,0 0 0 0,0 16 0 0,0-20 0 16,0 4 0-16,0 0 0 0,16-2 0 15,-16 1 0-15,14 10 0 0,-14-12 0 16,0-1 0-16,0-1 0 0,0 1 0 16,0 10 0-16,0-10 0 0,0-1 0 15,0-1 0-15,0 0 0 0,0-1 0 0,0 9 0 16,0-10 0-16,0 1 0 15,0-3 0-15,15 3 0 0,-15 7 0 32,0-9 0-32,0 1 0 0,0 1 0 0,0-2 0 0,0 0 0 0,0 7 0 15,0-10 0-15,0 4 0 32,0-1 0-32,0-3 0 0,0 7 0 0,0-5 0 15,0 1 0-15,0-2 0 0,0 2 0 0,0 0 0 0,0 3 0 0,0-4 0 0,0 1 0 16,0-1 0-16,0 0 0 0,0 6 0 15,0-8 0-15,0 2 0 0,0 0 0 16,0 0 0-16,0 1 0 0,0 10 0 16,0 2 0-16,0 1 0 0,0-10 0 15,0-3 0-15,0 2 0 16,0-3 0-16,0 9 0 0,0-7 0 16,0-2 0-16,0 1 0 0,0-1 0 0,10 0 0 15,-10 7 0-15,0-9 0 0,5-2 0 16,-5 4 0-16,0-2 0 0,0 6 0 15,0-5 0-15,0-1-160 0,0 3-239 16,0-1-348-16,0-3-431 0,-17 1-2081 16,17-5 1959-16</inkml:trace>
  <inkml:trace contextRef="#ctx0" brushRef="#br2" timeOffset="398501.6266">12872 10401 1289 0,'-25'0'248'16,"10"0"-57"-16,-1 0 28 0,0 0-77 15,-4 22-9-15,1-22-22 0,-20 38 106 16,18-20-115-16,1 3 18 0,0 3 4 15,1 3 16-15,-16 32 164 0,19-26-158 16,2 5-18-16,1 1-23 0,2 1-25 0,4 2 15 16,-1 43 193-16,8-39-126 15,0-3-4-15,0 4-28 0,24 0-1 0,7 56 133 16,-8-50-153-16,-3 6-29 0,9-1-5 16,0 4-3-16,3-2-2 0,38 53 50 15,-32-58-84-15,0-7-23 0,5-7 3 16,2-6 3-16,56 13-17 0,-47-36-19 15,2-6-4-15,5-4-15 0,4-2-21 16,-2 0-5-16,56-50-67 0,-56 28 55 16,-5-4 7-16,-2-1-8 0,-4-6-20 15,35-42-91-15,-46 34 68 0,-7-5 9 0,-2-4 11 16,-6-5-2-16,-3-3 37 16,11-70-29-16,-23 58 63 15,-3-4 13-15,-4 0-5 0,-4-3 6 16,0 0-2-16,-35-73 5 0,16 75 7 0,-6 3 19 15,-2 3-1-15,-7 4 2 0,-41-49 42 0,35 65-17 16,-4 1-1-16,-2 7 1 0,1 1-10 16,-4 10 9-16,-45-19 59 15,44 30-68-15,3 6-14 0,-5 4-27 0,-2 9 17 0,0 0 2 16,-53 34 46-16,50-12-5 0,-1 9 13 16,1 5-4-16,1 6 23 0,-49 53 44 15,59-40-65-15,-3 5-14 0,8 6-12 16,4-1 31-16,5 4-19 0,-14 69 23 15,32-67-49-15,7 0 29 0,7 1 10 16,0 3 6-16,33 71 30 0,-12-75-17 16,6 4 6-16,4-3 60 15,3-4 21-15,4-1-39 0,41 46 15 0,-37-59-118 16,1-6-7-16,0-7-13 0,-1-5-13 16,40 13-64-16,-40-33 35 0,-1-10-17 15,1-6-3-15,1 0-37 0,0-23-27 16,38-23-133-16,-41 17 140 0,-4-2 12 15,0-1 11-15,-3-1 18 0,17-27 3 16,-31 33 81-16,-2 0-5 0,-1 3 7 16,-5 3-5-16,-4 2 16 0,9-8 35 0,-12 14-17 15,0 5-23-15,-1 0 31 0,-3 3 4 16,4-2 62-16,-2 7-68 0,-2 0 28 16,5 0 13-16,0 0 35 0,-1 0 14 15,9 28 98-15,-5 6-127 0,-2-13-2 16,5 4 15-16,-2 4 16 0,16 37 100 15,-13-31-143-15,3 4-10 0,-1 0 9 0,1-1 8 16,1 0 9-16,15 36 110 16,-17-38-117-16,2-1-15 0,-3-2-24 15,0 0-15-15,12 28-10 0,-15-32-22 16,1-2-4-16,-3 0-16 0,-1-4 9 0,2-2-10 16,4 12 16-16,-6-19-9 0,1-3-2 15,-2-3-3-15,1 0 3 0,8-3 0 16,-10-5 19-16,3 1-14 0,-1-1-3 15,-1 0-2-15,2 0-20 0,-1 0-21 16,-3 0 4-16,-2 0-2 0,1 0-8 16,-1 0 1-16,0 0-32 15,3 0 40-15,-1 0 9 0,-1 17 4 0,1-17 0 16,1 15 12-16,1-2-6 0,-2-13 18 0,1 15 8 16,-2-15-4-16,-1 14 12 0,2-7 27 15,-4 3-16-15,2-1-6 16,-1-2-1-16,-1 1-3 0,1-1 0 0,2 8 16 15,-3-8-13-15,2-2 7 0,-2 0 2 16,2 0 16-16,0 2 22 0,-2-2-47 16,2-3-1-16,-1 2 6 0,0-3-1 15,0 2 1-15,6 1 7 0,-7-1-19 16,0-1 3-16,2-2-5 0,-2 1 0 16,3 3-2-16,-3-4-8 0,0 0 0 15,0 0 0-15,0 1 0 0,0 0 0 16,0 0 0-16,0-1 0 0,0 1 0 0,0-1 0 15,0 1 0-15,0-1 0 16,0 0 0-16,-17 0 0 0,17 0 0 16,0-22 0-16,-17 22 0 0,-3-19 0 0,6-6 0 15,0 11 0-15,-3 0 0 16,1-1 0-16,-24-13 0 0,19 17 0 16,-2-1 0-16,4 0 0 0,-2 3 0 0,1 3 0 15,-10-5 0-15,20 8 0 0,1 1 0 0,4 1 0 16,0 1 0-16,5-2 0 15,0-2 0-15,0 2 0 0,35-4 0 0,-35 1 0 16,36-6 0-16,12-9 0 16,-19 10 0-16,-1-1 0 0,-1 1 0 0,0 4 0 15,22-3 0-15,-31 8 0 16,0 1 0-16,-2 0 0 0,-2 0 0 0,-6 0 0 16,6 22 0-16,-10-22 0 0,-3 0 0 15,1 15 0-15,-2-15 0 0,0 14 0 16,0-14 0-16,-25 10 0 0,25-10 0 15,-20 13 0-15,20-4 0 0,-41 16 0 16,27-10 0-16,1 3 0 0,2-1 0 16,2 0 0-16,0 20 0 0,4-20 0 0,5 0 0 15,0-5 0-15,0-1 0 16,0-5-153-16,26-2-1003 0,-7-4-6 0,-19 0-410 16,27-26-44-16,-9 6 292 0</inkml:trace>
  <inkml:trace contextRef="#ctx0" brushRef="#br2" timeOffset="400029.5499">28702 11251 1837 0,'0'0'75'0,"-28"0"53"16,28 21 26-16,-29-21 41 16,11 31-28-16,-25 20 219 0,19-12-104 0,-3 7 66 15,-3 15 25-15,1 11 23 0,-26 114 189 16,26-78-400-16,0 15-56 0,0 7-37 15,6 9 12-15,3 3-20 0,-6 131 36 16,20-142-86-16,6-3 1 0,0-7-7 16,32-10 24-16,23 92-23 0,-19-115-22 15,3-2-31-15,8-5-33 0,-1-8 11 0,5-9 6 16,51 48-29-16,-48-66 18 16,-2-4-9-16,2-6 31 0,-6-7-15 0,40 15 8 15,-50-31 7-15,-4-4 11 0,-3-8-4 16,-2-1-18-16,1 0-1 0,28-55-40 15,-29 28 23-15,5-7-36 0,3-7-44 16,1-6-45-16,46-61-230 16,-42 47 256-16,2-4 38 0,3-8 59 0,-2 1 17 15,1-2 11-15,35-69 14 0,-45 70 12 16,-4 1 1-16,-4-1 1 0,-4-2 24 16,8-76 126-16,-22 76-44 0,-3-9 11 0,-4 0-35 15,-3-4 0-15,0-2-25 16,0-96-8-16,0 89-60 0,-26-5 16 15,26-1-7-15,-20 0-7 0,4 3 27 0,-28-80 11 16,14 99 50-16,-6 12 37 0,-8 14 36 16,-7 11 11-16,-73-7 71 15,57 43-149-15,-6 7-18 0,-5 1-3 0,-3 0-20 16,-2 36-13-16,-69 10-46 0,77-19-23 16,10 2-24-16,8 1-54 0,12 3-131 15,-12 43-966-15,44-31 137 0,10 5-16 16,3 8 287-16</inkml:trace>
  <inkml:trace contextRef="#ctx0" brushRef="#br2" timeOffset="401451.6556">10701 12201 2203 0,'-17'0'89'0,"-5"18"240"16,8 3-83-16,1-21-14 0,-1 21 24 16,-1-21 56-16,0 19 1 0,-13-9 202 15,12 4-342-15,3-8-40 0,-4 1-18 16,1-1-36-16,-21 12 107 0,17-8-97 0,-5 7 50 15,1 0 10-15,-3 3 24 0,-1 3 34 16,-31 36 250-16,28-24-240 0,0 5-42 16,0 5-53-16,-4 5-24 0,-26 64 12 15,33-55-88-15,0 4-9 0,1 2-5 16,1 3-7-16,6-1 7 0,-4 66 68 16,17-64-19-16,7 1 14 15,0 2-3-15,0 1 4 0,56 75 73 16,-31-73-91-16,5-1-21 0,0-1-15 15,3 2-12-15,3-8-6 0,35 51-1 0,-32-61 2 0,0-9 4 16,1-6-4-16,5-8 6 0,42 11-25 16,-44-31 2-16,3-3-18 0,0-6-3 15,2-5 0-15,-3 0-3 0,45-26-21 16,-44 26 32-16,-3-36-5 0,-1 13-12 16,0-4-10-16,33-41-82 0,-40 30 67 15,2-6 8-15,-5-3 4 0,2-7-12 16,-1-1 13-16,22-63-83 0,-31 56 53 15,-4-3-20-15,-4 0 2 0,-3-6-2 16,1-67-15-16,-14 68 76 0,0-5 15 16,0 0 7-16,0-3-1 0,-35-1 3 15,-9-77 12-15,13 77-14 0,-5-2-4 0,-6 0-11 16,-3 3 3-16,-57-67 13 0,47 80-2 16,-3 2 32-16,-1 8 1 0,2 11 42 15,-3 10 43-15,-55 1 165 16,58 30-140-16,-2 3-19 0,4 32-51 0,-3 0-17 15,-50 52-34-15,60-31-22 0,2 7-50 32,7 5-135-32,6 3-175 15,10-2-330-15,3 55-1517 0,19-61 975 0,1-7 352 0</inkml:trace>
  <inkml:trace contextRef="#ctx0" brushRef="#br0" timeOffset="436354.1269">17789 2929 673 0,'0'2'87'0,"0"1"96"15,0 0 80-15,0-2 74 0,0 0-31 16,0-1 185-16,0 0-285 0,0 0 17 16,18 0 15-16,-18 0 10 0,34-23 112 15,-15 23-284-15,7-36-62 0,6 11-41 0,3-7-18 16,9-6-50-16,57-51-173 15,-44 39 129-15,5 2 14 0,1 0 8 16,-2 4-37-16,0 7-44 0,38-20-365 16,-60 37 190-16,-10 10-6 0,-9 5 32 0,-10 5 21 15,-10 0 87-15</inkml:trace>
  <inkml:trace contextRef="#ctx0" brushRef="#br0" timeOffset="436711.761">17642 3551 2455 0,'-7'7'93'16,"5"-6"28"-16,2-1 37 0,0 0-6 15,0 0-2-15,56-29 84 0,-29-8-169 16,10 8-41-16,11-5-20 0,9-9-23 15,72-59-91-15,-57 46 29 0,6-5-34 16,2 1-14-16,-3 4-53 0,-4 5-64 16,49-31-481-16,-73 51 288 0,-15 10 36 0,-8 8 97 15,-14 4 26-15,-9 8 97 16</inkml:trace>
  <inkml:trace contextRef="#ctx0" brushRef="#br0" timeOffset="437059.5898">17853 3641 2454 0,'27'0'66'16,"5"-27"227"-16,-8 9-78 0,6-3-30 0,7-8-52 15,4-5-37-15,8-5-56 16,62-50-103-16,-47 43-88 0,-1 0-108 0,-2 0-198 15,-4 6-224-15,-7 7 11 0,27-15-337 16</inkml:trace>
  <inkml:trace contextRef="#ctx0" brushRef="#br0" timeOffset="437096.5616">18311 3755 1054 0,'21'-32'89'0,"2"13"23"0,0-3-8 15,5 0 3-15,1 0-94 0,28-20-103 16,-28 23-48-16,-1 2-81 0,-1 0-27 16,-2 0-18-16,-4 4 33 0</inkml:trace>
  <inkml:trace contextRef="#ctx0" brushRef="#br0" timeOffset="437419.8684">18582 3621 1807 0,'31'0'53'0,"-7"-33"35"15,5 8 29-15,7-1 9 0,47-38-93 16,-37 30-254-16,1 3-240 0,-2-1-103 15,-3 5 50-15</inkml:trace>
  <inkml:trace contextRef="#ctx0" brushRef="#br0" timeOffset="437803.9474">19236 4469 2456 0,'16'-18'173'0,"-16"18"17"16,28-17 88-16,-4 17 21 0,6-29-13 16,8 9-58-16,65-37-24 0,-38 21-204 15,6-3-58-15,10-8-59 16,3-1-98-16,5-2-93 0,84-41-576 15,-94 49 256-15,-11 8 20 0,-9 6 43 0,-16 8 120 16</inkml:trace>
  <inkml:trace contextRef="#ctx0" brushRef="#br0" timeOffset="438146.6676">19519 4805 2193 0,'-4'11'78'0,"0"-3"53"0,4-8 75 16,0 0 82-16,35-23 387 0,-12 23-327 15,10-38-48-15,7 9-112 0,11-7-58 16,72-46-111-16,-53 33-66 0,10-2-43 16,6-2-112-16,1 2-141 0,1 4-176 15,72-36-1019-15,-91 46 814 0,-10 8 142 0,-14 5 269 16</inkml:trace>
  <inkml:trace contextRef="#ctx0" brushRef="#br0" timeOffset="438467.93">19741 5184 3194 0,'33'-29'159'15,"-8"8"96"-15,4-9 68 0,8-6-34 16,58-50 59-16,-41 37-286 0,10-4-86 16,2 0-154-16,1 0-199 0,-3 3-202 0,50-37-1026 15,-63 49 858-15,-6 3 160 0,-9 7 255 16</inkml:trace>
  <inkml:trace contextRef="#ctx0" brushRef="#br0" timeOffset="438503.9155">19855 5482 4121 0,'-2'11'63'0,"2"-5"60"16,0-6 44-16,23 0 12 0,-4-32-8 0,43-21 14 15,-17 17-135-15,12-8-40 0,6-4-20 16,7-4-165-16,4 0-291 0,64-38-1185 15,-72 47 642-15,-6 6 193 0,-10 4 266 16</inkml:trace>
  <inkml:trace contextRef="#ctx0" brushRef="#br0" timeOffset="443000.828">20876 3880 1302 0,'0'-6'144'0,"0"0"95"0,0 1 89 16,0-7 424-16,0 7-385 0,0 0 54 0,17 2 13 15,-17-1 31-15,0 0 181 16,0 4-454-16,0 0-44 0,0-1 2 0,0 1 14 15,0-1-2-15,0 1 134 0,0 0-149 16,0 0 21-16,11 0 8 0,-11 0 30 16,11 0 136-16,6 15 168 15,-8-15-213-15,-7 0-203 16,0 12-53-16,-1-12-41 0,-1 8 0 16,1-8 0-16,-1 5 0 0,0 2 0 15,0 0 0-15,0 3 0 0,0 15 0 16,0-12 0-16,0 2 0 0,0 2 0 15,0-1 0-15,0 18 0 0,0-16 0 16,0 1 0-16,0 3 0 0,0 2 0 0,21 1 0 16,-21 35 0-16,17-26 0 0,-17 2 0 15,13 6 0-15,-13 5 0 0,7 56 0 16,-7-46 0-16,0 6 0 0,0 3 0 16,0 3 0-16,0 1 0 0,0 71 0 15,0-70 0-15,0 0 0 16,0 0 0-16,0-1 0 0,0 59 0 0,0-67 0 15,0-1 0-15,0-1 0 0,0-4 0 16,0-6 0-16,18 45 0 0,-18-49 0 16,11-2 0-16,-11-1 0 0,0-2 0 15,9 36 0-15,1-40 0 0,-10-1 0 16,7 2 0-16,-3-2 0 0,-1-1 0 16,5 31 0-16,-5-35 0 0,2-2 0 15,-3-4 0-15,3 0 0 0,1 15 0 0,-3-23 0 16,-1-1 0-16,0-1 0 0,0 0 0 15,1-3 0-15,0 12 0 0,-3-14 0 16,0 0 0-16,0-3 0 0,0 0 0 16,0 7 0-16,0-10 0 15,0 0 0-15,0-1 0 0,0-1 0 0,0-2 0 16,0 0-127-16,0 0-265 0,0 0-362 16,0-22-507-16,0 22-408 0,0-17-1282 15</inkml:trace>
  <inkml:trace contextRef="#ctx0" brushRef="#br0" timeOffset="443709.5331">19219 6723 2854 0,'0'-17'232'0,"0"17"175"0,0 0 147 15,0-14 130-15,0 14-60 0,0 0 448 16,0-8-590-16,0 8-64 0,0 0-62 16,0 0-77-16,0 0-50 0,0 0-229 15,0 0 0-15,0 18 0 0,0-18 0 16,0 23 0-16,22 17 0 0,-22-14 0 16,15 3 0-16,-15 3 0 0,0 6 0 15,14 39 0-15,-14-40 0 0,0 4 0 16,0-3 0-16,0-3 0 0,0-1 0 15,0 13 0-15,-18-25 0 0,18-7 0 16,0-3 0-16,0-6-65 0,0 2-624 16,0-8-43-16,0 0-283 0,0-24-196 15,-9 24-244-15,9-35 139 0</inkml:trace>
  <inkml:trace contextRef="#ctx0" brushRef="#br0" timeOffset="444086.407">18972 6607 2493 0,'-23'0'134'0,"23"0"162"0,0 0 179 15,-18 0 145-15,18 0 452 0,-10 13-643 16,10-13 7-16,0 0 30 0,0 0 43 0,24 9 372 16,17-9-635-16,-12 5-121 0,11-5-116 15,5 0-9-15,8 0 0 0,59 0 0 16,-58 0 0-16,-1 0 0 0,-6 0 0 16,-9 0 0-16,17 0 0 0,-40 0 0 15,-5 0 0-15,-2 0 0 0,-6 0 0 16,-2 0 0-16,0 0 0 0,0 0 0 15,-31 11-3-15,31-11-164 0,-30 0-182 16,-6 10-1066-16,21-2 362 0,0-1-229 16,3-3-113-16,12-4 132 0,-16 3 436 15</inkml:trace>
  <inkml:trace contextRef="#ctx0" brushRef="#br0" timeOffset="456652.1565">19747 6869 2509 0,'-8'0'67'0,"-2"0"311"0,5 0-73 16,2 0 25-16,-1 0-18 0,-1 0-29 0,4 0-60 15,1 0-12-15,0 0-165 16,20-12-19-16,-20 12 0 0,30 0 13 0,-6 0-40 16,36-11-17-16,-23 11 0 0,7-7 18 15,4 2-25-15,5-5-4 0,60-7-88 16,-56 9 56-16,6-3 24 16,3 1 25-16,-3 1-2 0,0-3 15 15,50-8-31-15,-60 11-2 0,-6 0 15 16,-7-1-3-16,-8 3-11 0,-6-1 18 0,12-7 14 15,-23 12-3-15,-4-3 8 0,-2 1-7 16,-2 3 6-16,0-3 23 0,-5 4-24 16,-1-1 3-16,-1 1-7 0,0 1-4 15,0 0 0-15,0 0 3 0,0 0 0 16,0 0 4-16,-18 0-1 0,18 0-8 16,0 0 8-16,0 0 15 0,0 0 3 15,-10 0 7-15,10 0 7 0,0 0-18 16,-7 0 18-16,3 0-21 0,1 0 3 0,0 0-1 15,0 0-7-15,0 0-26 0,-3 0 21 16,2 0-16-16,1 0 34 0,1 0-21 16,1 0-1-16,0 0-12 0,0 0-15 15,-1 0-8-15,2 0-1 0,0 0-23 16,0 0-25-16,0 0-54 0,0 0 54 16,0 0-19-16,0 0-2 0,0-16-11 15,0 16 16-15,0-12-31 0,13 12 84 16,-13-10 14-16,0 10 11 0,0-12 5 0,0 12 15 15,0-14 69-15,0 9 16 16,0 2 34-16,0 2 16 0,0-2 25 0,0 0 116 16,0 3-159-16,0 0-31 15,0 0-28-15,0 0-25 0,0 0-17 0,28 0-14 16,0 0-15-16,-7 0 11 0,1 20 5 16,5-20-18-16,-1 12 30 15,32 2-19-15,-29-14 11 0,-3 13 0 16,-6-13-5-16,-1 12 8 0,0-8 55 0,-19 1 23 15,0-2 46-15,-22 1 29 0,22 1 12 16,-43 0-10-16,-20 7 179 0,27-4-176 16,2-1-17-16,0 2-54 0,3 1-29 0,-19 5-54 15,34-6-112 1,-1-2-122 15,6 1-182-31,4-2-367 16,7 1-396-16,-5 1-1286 0</inkml:trace>
  <inkml:trace contextRef="#ctx0" brushRef="#br0" timeOffset="458149.9199">18960 7003 1357 0,'0'0'246'0,"0"0"-21"0,0 0 62 16,-18 0-36-16,18 0 10 0,-19 0 250 15,9 0-254-15,-2 0-9 0,-3 0-15 0,-3 0 5 16,-4 0-36-16,-34 15 155 0,24-15-205 16,-5 0-22-16,-7 15-25 0,-4-15 1 15,-7 12-8-15,-58-4 77 0,51 5-113 16,-4-5-17-16,-1 0-5 0,0-1 18 15,-62 4 22-15,69-3-51 0,2-3 2 16,4 2-10-16,8-2-7 0,5-2-4 16,-20 3 44-16,38-6 2 0,8 2 5 15,3-2-12-15,6 0 7 16,3 0-14-16,3 0-68 16,23 0 23-16,-5 0 3 0,-18 0 4 0,16-14-4 15,-1 14 2-15,-15 0 0 16,13 0-15-16,-13 0 12 0,8 0-26 0,-8 0 24 15,5 0 17-15,-5 0 15 0,0 0-44 16,0 0 8-16,0 0-8 16,0 0-42-16,0 0 29 0,0 0 2 0,0 0-2 15,0 0-2-15,0 0-5 16,0 0-37-16,0 0 34 0,0 0 23 0,0 0-5 16,0 0-11-16,0 0 9 0,0 0 22 15,0 0 27 16,0 0-31-31,0 0 11 0,0 0 6 0,-18 0 9 0,18 0 10 0,0 0 19 0,0 0 25 0,0 0 32 16,0 0 112-16,0 0-97 0,0 0 11 16,0 0 8-16,0 0-5 0,0 0-16 0,0 0 71 15,0 0-109-15,0 0 4 16,0 0 9-16,-14 0-8 0,14-16 42 0,0 16-109 16,0 0-5-16,0 0-15 0,21-20-3 15,-21 20-3-15,18-36-48 0,8 23 20 16,-26 0-5-16,25-1 6 15,10-23-8-15,-27 29 37 16,-8 1-7-16,10-2-11 0,-5 8 20 0,-5-1 12 16,0 2-11-16,0 0 10 0,0 0-26 15,-25 0 21-15,25 18 2 0,-26-18 5 16,10 17-11-16,-3-17 2 0,-26 40-6 0,16-22 14 16,-2 0 3-16,4 0 12 0,-2 0 4 15,2 1 3-15,-20 18 35 0,30-20-39 16,2-2-7-16,7-1-8 0,2-2 6 15,6 9 2-15,0-13-26 0,25-3-25 16,-25-5-31-16,39 0-27 0,-13 0-32 16,30 0-117-16,-29 0 118 15,1-24 16-15,-1 24-3 0,-2 0-29 0,17-15-111 16,-24 15 142-16,-1 0 26 0,-2 0 19 16,16 0-57-16,-25 18 95 15,-4-18 24-15,0 0 36 0,-2 13 33 16,0-13 19-16,0 0 33 0,0 0 23 15,0 0-8-15,-17 0 113 0,17 0-144 0,0 0-24 16,0 0-16-16,-14 0-17 0,14-21 13 16,0-6-43-16,0 8 0 15,0-5-9-15,0-1-13 0,0 2 2 0,20-21-13 16,-20 25 16-16,20 2-7 0,-20 5-1 16,0 5-46-16,0 7-181 0,0 0-16 15,0 23-170-15,0-6-188 0,0 5-431 16,0 4-334-16,-16 35-1160 0</inkml:trace>
  <inkml:trace contextRef="#ctx0" brushRef="#br2" timeOffset="464772.3697">19019 3877 1042 0,'0'0'24'0,"0"0"40"16,-15 0 20-16,15 0 156 0,0 0-128 15,0 0 45-15,0 0 19 0,0 0 31 0,0 0 14 16,0 10 127-16,0-10-193 15,0 0-17-15,0 8 11 0,17-8 6 0,-17 12 218 16,0-3-160-16,0-2 34 0,0 3 28 16,0-1-51-16,0 4-27 0,0 17 41 15,0-11-146-15,0 5-26 0,0-1 8 16,-15 4 16-16,15 5-8 0,0 38 74 16,-9-32-67-16,9 6 51 0,0 2 33 15,0 3 45-15,0 60 218 0,0-54-252 16,0 3 14-16,0 0-6 0,0-1 3 15,0-1 0-15,0 49 61 0,0-60-176 16,0-3-32-16,-19-1-29 0,19-7-3 16,0 19-18-16,-11-35-1 0,11-3 1 15,0-5 6-15,0-2-3 0,0-3-10 16,0-3-15-16,0-2-6 0,0 0-29 0,0 0-59 16,14 0-84-16,-14 0-539 0,0 0 144 15,0 0-300-15,0-17-257 0,0 17-259 16,9 0 128-16</inkml:trace>
  <inkml:trace contextRef="#ctx0" brushRef="#br2" timeOffset="465440.1049">18105 4459 1837 0,'0'0'129'0,"0"0"65"16,0 0 86-16,0 0 113 0,0 0 423 15,0 0-382-15,0 0-36 0,0 0-67 16,0 0-42-16,0 0 240 0,0 0-245 16,0 18 17-16,0-18 0 0,0 18 1 15,0-4-19-15,0 22 257 0,0-11-303 16,0 4-66-16,0 2-77 0,0 7-46 0,0 40-48 62,0-39 0-62,0 0 0 0,0-3 0 0,0-5 0 0,0-4 0 0,0 14-71 0,0-29-122 0,0 2-112 0,0-6-194 16,0-3-131-16,0-4-976 0,0-1 586 0,11 0-176 16,-11-24 51-16,0 24 298 0</inkml:trace>
  <inkml:trace contextRef="#ctx0" brushRef="#br2" timeOffset="465811.7232">17921 4395 2400 0,'0'0'118'0,"0"0"128"15,-7 0 157-15,7 0 656 0,29 0 205 16,3 15-472-16,-12-15-406 16,5 0-86-16,3 0-67 0,38 14 96 15,-30-14-254-15,0 11-42 0,2-11-32 16,0 6-2-16,29-2-2 0,-40-4 8 16,-6 0-8-16,-3 1-11 0,-6 2-16 15,-4-3 1-15,-6 2-75 0,-2 0-5 16,-20 3-98-16,20-3-119 0,-35 1-150 15,-9 4-697-15,24-4 387 0,-3 1-92 16,6-3-215-16,17 1 29 0,-18 0 314 0</inkml:trace>
  <inkml:trace contextRef="#ctx0" brushRef="#br2" timeOffset="466225.6591">18282 4855 1793 0,'0'0'92'0,"0"-21"306"15,0 21-100-15,0-15 4 0,0 15-24 16,0 0 59-16,0-12 338 0,0 12-357 0,0 0-67 16,0 0-61-16,16 0-10 15,-16 0-23-15,34 0 162 0,-18-8-187 0,4 8-22 16,2-6-34-16,4 4-36 0,26-5-14 15,-26 3-36-15,-2-1-26 16,0 1-24-16,-1 1-43 0,-9 2-32 16,5 0-178-16,-13-4-609 15,-6-1-314-15,-19 2 445 16,19 2 41-16,-16-5 80 0</inkml:trace>
  <inkml:trace contextRef="#ctx0" brushRef="#br2" timeOffset="466587.3288">18512 4657 2205 0,'0'0'79'0,"0"0"102"0,0 0 159 15,-15 0 167-15,15 0 68 0,0 0 402 16,0 21-665-16,0-21-81 0,0 0-21 16,24 20 1-16,7-5 127 0,-14-15-241 15,-1 15-67-15,2-7-22 0,-1-8-10 16,1 13-15-16,15-5-5 0,-21-5-3 15,0-3 1-15,-2 3 8 0,1-3 9 16,-3 0-14-16,-8 0-4 0,0 0 8 0,0 0 11 16,0 0 6-16,0 0 31 15,-29 0-15-15,5 0-11 0,5 0-9 0,1 0 5 16,-3 22 0-16,-20 0-3 0,20-22 5 16,0 21-6-16,4-21-33 0,3 18-59 15,3-18-97-15,-2 12-385 0,9-12 41 16,4 0-175-16,0 0-355 0,0 0-105 15,21-17 260-15</inkml:trace>
  <inkml:trace contextRef="#ctx0" brushRef="#br2" timeOffset="467708.2784">18074 4766 1438 0,'6'0'106'0,"-2"-3"98"0,-4 3 73 16,5-2 58-16,-5 1 249 0,2 0-300 15,-2 1 10-15,0 0-23 0,0-1 6 16,0 0-56-16,0 1 121 0,0 0-227 16,0 0 7-16,0 0-21 0,0 0 18 0,-20 0 63 15,6 0-98-15,1 0-34 0,-3 13-17 16,-1-13 26-16,-4 0-27 15,-28 17-10-15,19 0-17 0,1-11-18 16,-2 2 21-16,2 0-5 0,-31 7 23 0,36-6-18 16,0-4 3-16,4-2-20 0,2 1-3 15,6-1 3-15,-2-1-7 0,11-2 5 16,3 0-7-16,0 0-17 0,0 0-9 16,0 0-46-16,22 0 50 0,-22 0 3 15,17-12-12-15,-17 12 3 0,14 0-31 16,-14 0-10-16,14 0 24 0,-14 0 28 15,0 0-6-15,0 0-28 0,0 0 7 16,0 0-93-16,0 0 95 0,0 0 20 0,0 0 12 16,0 0 55-16,-16 0-41 0,16 0 20 15,0 0 8-15,0 0 45 0,0 0 34 16,0 0 123-16,0 0-40 16,0 0-113-16,0 0 64 0,0 0-77 15,0 0-7-15,0 0-7 0,0 0-32 16,0-12-5-16,0 12-6 0,0-10 35 15,0 1-18-15,0-1 5 0,0-9 4 0,0 11-26 16,0-2 10-16,0-1-20 0,0-2-11 16,0 3 17-16,16-6 37 15,-16 6-10-15,0 5 16 0,0-2 10 0,0 2 2 16,8 5 67-16,-8 0-64 0,0 0 16 16,0 0 5-16,5 0 26 0,-5 17 18 15,14 0 101-15,-8-17-125 0,2 21 3 16,-2-6-4-16,1-1 23 0,8 23 98 15,-7-20-133-15,1 3-37 0,1-1-22 16,0 0-3-16,0-4-10 0,12 15 1 0,-11-20-1 16,-2 0-1-16,-4-2-5 15,-1-2 4-15,0-2-21 0,-3-4 19 16,-1 0-9-16,0 0-2 0,0 0 1 16,-25-20-12-16,2-2-49 0,23 22 15 0,-33-24-5 15,16 24 2-15,-2-23-31 16,-16 6-220-16,19 17 40 0,-2-10-61 0,4 10-130 15,0 0-227-15,-14 0-2008 16,24 0 1907-16,0 0 251 0</inkml:trace>
  <inkml:trace contextRef="#ctx0" brushRef="#br2" timeOffset="474297.6025">29197 5913 2370 0,'0'-3'328'0,"0"3"13"15,0-2 121-15,0 1 22 0,0-2 11 16,0 2-50-16,11 0 337 0,-11-1-425 16,0 0-2-16,0-1-35 0,0 3 6 15,7-2 305-15,-2 0-390 0,-3 2-67 0,-1 0-94 16,4 0-80-16,-3 0 0 0,4 0 0 15,-4 0 0-15,0 0 0 16,1 0 0-16,-1 26 0 0,5 12 0 16,-7-10 0-16,1 6 0 0,-1 6 0 0,0 7 0 15,0 3 0-15,0 50 0 0,0-50 0 16,0-4 0-16,-18-4 0 0,18-6 0 16,0 24 0-16,0-38 0 0,0-3 0 15,0-6 0-15,0-2-151 0,17-3-216 16,-17-3-1183-16,0-5 353 0,14 0-231 15,-14-20 93-15,0 20 157 0,0-26 478 0</inkml:trace>
  <inkml:trace contextRef="#ctx0" brushRef="#br2" timeOffset="474795.497">28890 5918 4646 0,'-7'0'127'0,"2"0"72"16,-3 14 496-16,8-14-298 0,-1 0 35 0,1 0-14 15,0 0 25-15,0 0-81 0,55 7 63 16,-28-7-378-16,9 0-47 0,10 0 0 15,8 0 0-15,77-17 0 0,-60-1 0 16,7 18 0-16,-1-18 0 0,-7 18 0 16,-6-12 0-16,35 12 0 0,-65-10 0 15,-13 10 0-15,-9 0 0 0,-12 0 0 16,0 0 0-16,-39 0 0 0,17 18 0 16,-4-18 0-16,0 0 0 0,-3 13-150 15,-17-13-671-15,26 0 53 0,4 9-232 16,4-9-261-16,12 0-260 0,0 0-657 15</inkml:trace>
  <inkml:trace contextRef="#ctx0" brushRef="#br2" timeOffset="475438.9354">29785 6370 2523 0,'0'-4'92'0,"0"-2"287"15,0 3-45-15,-17 0 20 0,17 2 38 16,0-2 2-16,-19 3-52 0,19 0 120 15,-12 0-305-15,12 0-18 0,0 0-9 16,0 0 12-16,-9 0 150 0,2 0-131 16,1 0-7-16,1 20-12 0,-5-20 4 15,3 16-27-15,-9 9 92 0,8-11-125 16,2 3-9-16,2 0-25 0,2 2-21 0,2 18-13 16,0-20-24-16,0-2-8 15,27-1-9-15,-27 0-18 0,31-4-19 16,5 3-106-16,-15-11 52 0,-1-2-24 0,-1 0-14 15,0 0-20-15,12-22-152 0,-20-2 195 16,-1 7 15-16,-3-3 37 0,-3-3 16 16,-4-1 10-16,0-25 0 0,-23 24 41 15,23 4 33-15,-31 2 29 0,11 4 65 16,-24-2 119-16,22 17-137 0,-2 0-63 16,3 0-10-16,3 0-42 0,3 0-46 15,-5 29-305-15,20-4 34 0,0-25-292 16,0 25-226-16,22-11-302 0,22-1-916 15</inkml:trace>
  <inkml:trace contextRef="#ctx0" brushRef="#br2" timeOffset="476193.9837">30337 6183 2292 0,'0'0'66'0,"0"0"308"0,-11 0-44 0,11 0 55 16,0 0 43-16,-7 0-7 0,7 0 260 16,0 0-454-16,0 0-44 0,0 0-6 15,18 0 23-15,-18 0-18 0,51 0 174 16,-30 0-235-16,8 0-27 0,2 0-43 16,1-20-20-16,34 20-54 0,-36-13-51 15,-5 13-68-15,-1 0-84 0,-8 0-70 16,-5-8-55-16,-3 8-681 0,-8 0 318 15,0-4-182-15,0 4-37 16,-23-5 82-16</inkml:trace>
  <inkml:trace contextRef="#ctx0" brushRef="#br2" timeOffset="476544.7905">30348 6365 4761 0,'0'2'136'0,"0"1"101"16,0-3 102-16,28 0 20 16,-11 0-59-16,33 0-1 0,-19 0-320 15,6 0-143-15,-1-20-146 0,6 20-192 0,30-19-1146 16,-39 19 636-16,-3-12-26 0,-3 2 267 16,-6 3 172-16</inkml:trace>
  <inkml:trace contextRef="#ctx0" brushRef="#br2" timeOffset="476913.8438">31369 5859 2988 0,'0'-2'460'0,"0"2"-14"0,0-3 111 0,0 1-99 16,0 0-15-16,-10 1-17 0,10-3 380 16,0 4-429-16,0 0-40 0,0 0 3 15,18 0-68-15,-18 0 5 0,14 26-273 16,-14-26-4-16,0 27 0 0,13-9 0 0,-13 1 0 15,8 29 0-15,-8-22 0 0,6 1 0 16,-6 3 0-16,0-2 0 0,0 21 0 16,0-25 0-16,0-5 0 0,0-2-49 15,0-4-130-15,0-1-143 0,0 1-823 16,0-8 458-16,0-5-171 0,0 0-97 16,0 0-199-16,21-26-813 0,-21 26 1398 15</inkml:trace>
  <inkml:trace contextRef="#ctx0" brushRef="#br2" timeOffset="477286.6174">31110 5845 2009 0,'-4'-3'105'16,"-1"3"123"-16,-3 0 154 0,3 0 190 16,3 0 60-16,-4 0 445 0,4 0-605 15,2 0-21-15,0 20 43 0,0-20 15 16,0 0-81-16,25 12 168 0,7-12-443 0,-6 0-79 16,5 0-65-16,6 0-9 0,58 0 0 15,-42 0 0-15,7-22 0 16,0 22 0-16,-4-15 0 0,-4 15 0 0,31-12 0 15,-54 12 0-15,-7-12 0 0,-8 12 0 16,-8 0 0-16,-5 0 0 0,-1 0 0 16,-19 0 0-16,19 0 0 0,-28 0-89 15,10 0-99-15,-17 0-549 0,16 0 158 16,4 17-86-16,15-17-213 0,-19 0-191 0,19 12-1212 16,0-12 1423-16,0 0 305 0</inkml:trace>
  <inkml:trace contextRef="#ctx0" brushRef="#br2" timeOffset="477665.7572">31949 6094 1520 0,'0'-7'112'0,"0"6"387"15,0-1-89-15,0 0 17 0,0 2 55 16,0-3 48-16,0 3 385 0,0 0-576 15,0 0-8-15,0-2 10 0,0 2 46 16,20 0-33-16,-20 0 240 0,16 0-326 16,-16 0 10-16,0 0-82 0,11 25-49 15,-11-9-86-15,0-3-61 0,7-2 0 16,-7 1 0-16,0 1 0 0,0-1 0 0,0 12 0 16,0-16-58-16,0-2-104 0,0 0-113 15,0-2-142-15,0-2-730 0,0-2 486 16,0 0-160-16,19 0-43 0,-19-22-169 15,14 22 38-15,-14-38-370 0</inkml:trace>
  <inkml:trace contextRef="#ctx0" brushRef="#br2" timeOffset="478051.7101">32097 5842 2488 0,'0'0'141'0,"0"-1"177"0,0-3 1267 16,0 3-1194-16,0 1-110 16,0 0 8-16,-12 0 343 0,12 0-354 15,0 0-82-15,-11 0-94 0,11 18-35 16,-11-18-16-16,1 0-41 0,3 14-4 16,0-14-5-16,0 0-8 0,3 8-3 15,-5-8-44-15,5 0-1 0,1 0-15 16,0 0-26-16,3 0 9 0,0-19-10 15,0 19 91-15,0 0 8 0,0-21 1 0,0 21 1 16,0 0 16-16,0-13 11 0,17 13-25 16,-17 0-8-16,0 0-22 0,0 0-37 15,0 0-243-15,0 0 56 0,0 24-105 16,0-24-215-16,0 23-200 0,0-8-168 16,0 16-1051-16,0-13 1340 0</inkml:trace>
  <inkml:trace contextRef="#ctx0" brushRef="#br2" timeOffset="478433.5365">31207 6621 2449 0,'0'0'107'16,"-2"0"488"-16,-1 0-62 0,3 0 15 15,0 0-67-15,0 0-7 0,0 0-61 16,0 0 308-16,21 0-447 0,-21 0-110 0,33 0-79 16,-9 0-7-16,53 0 85 0,-28 0-46 15,10-19-14-15,8 19-18 0,8-14-19 16,8 14-38-16,96-25-32 0,-89 16-28 15,-3 0-26-15,-10-2-31 0,-6 2-31 16,33-9-112-16,-72 11 157 0,-12 0 23 16,-13 0-11-16,-7 0-56 0,-45-1-338 15,19 5 146-15,-9 1-35 0,-2 2-135 16,0 0-207-16,1 0-112 0,-20 0-1151 16,30 20 1201-16,3-20 206 0</inkml:trace>
  <inkml:trace contextRef="#ctx0" brushRef="#br2" timeOffset="478851.06">31685 6999 2104 0,'0'3'153'16,"0"1"145"-16,0 3 920 0,0-5-581 16,0 1-69-16,0 0-93 0,0 0-34 15,0-3-38-15,0 4 284 0,0-4-466 16,-15 0-36-16,15 0-45 0,0 0-22 16,0 0 9-16,0-17-106 0,0 17-13 15,0-16-7-15,22 16 0 0,-22-22-7 16,24-5-25-16,5 14 9 0,-12-1 6 15,1 2 5-15,1 0 6 0,17-6 1 16,-21 12 5-16,0 0 0 0,-1 2-5 16,-3 2 22-16,-3 1-22 0,4 1-7 15,-9 0-6-15,-1 21 23 0,-2-21 0 0,0 23 7 16,0 8 3-16,0-14-10 0,-23 3-4 16,23 1-3-16,-25 1 4 0,7 3-1 15,-20 21 7-15,16-22-6 0,1 0 5 16,-3-2-6-16,-1-1 3 0,-24 16-2 15,26-21-4-15,0 1 1 0,-1-2-1 16,3-5-6-16,4-1-4 0,-10 2-48 16,16-8 27-16,2-2-11 0,4-1-17 15,3 0-3-15,0 0-66 0,2-18 101 16,0 18 10-16,0-16 10 0,0 16 11 16,24-15 6-16,-3 15 13 0,-21-12 21 0,32 12 13 15,-15 0 10-15,3 0 8 0,19 0 61 16,-19 0-67-16,0 0-5 0,0 0-16 15,0 20-6-15,21-3-11 0,-22-17-29 16,-2 12-34-16,1-12-67 0,-2 11-77 16,-1-11-119-16,7 0-753 0,-11 0 224 15,-3 0-275-15,-1 0-231 0,3 0-8 16,-4-28 350-16</inkml:trace>
  <inkml:trace contextRef="#ctx0" brushRef="#br2" timeOffset="481992.7179">24022 6663 2465 0,'0'0'85'0,"0"0"59"0,0 0 102 15,0 0 120-15,0 0 464 0,0 0-434 16,0 0-71-16,0 0-71 0,0 0-19 16,18 0 189-16,-18 0-225 0,0 0 10 15,12 0-11-15,-12 0 14 0,0 0-5 16,0-13 134-16,0 13-196 0,8 0-18 16,-8-14-19-16,0 14-1 0,0-15 38 15,0 1-103-15,-25 7-26 0,25 2-10 16,-27 0 23-16,12 2 2 15,-21 0 63-15,17 3-62 0,-3 0 4 16,2 0-7-16,-2 19 10 0,-16-19 13 0,21 25-37 16,0-25-13-16,-3 25-2 0,8-11 0 0,1 1 0 15,1 22 0-15,6-16 0 16,3 3 0-16,0 2 0 0,1 1 0 16,0 31 0-16,0-24 0 0,22 2 0 0,-22 3 0 15,0-2 0-15,0 2 0 0,15 35 0 16,-15-35 0-16,0-5 0 0,13-5 0 15,-13-2 0-15,7 25 0 0,-7-33 0 16,6 0 0-16,-1-3 0 0,1-4 0 0,-2-1-17 16,8 5-326-16,-8-11-2 15,1-1-193-15,0 1-94 0,-3-2-180 16,2-1-1141-16,-1-2 878 0,-2 0 111 0,3 0 266 16,-4 0 153-16</inkml:trace>
  <inkml:trace contextRef="#ctx0" brushRef="#br2" timeOffset="482387.5251">23717 7083 4417 0,'0'-5'114'0,"0"1"340"0,24 0-87 0,-24 3 4 15,30 1-1-15,-5 0 31 0,30 0 136 16,-26 0-410-16,2 20-115 0,0-20-113 15,-1 14-147-15,-3-14-191 0,16 14-839 16,-25-14 382-16,-3 15-219 0,-4-15-84 16,1 0 211-16</inkml:trace>
  <inkml:trace contextRef="#ctx0" brushRef="#br2" timeOffset="482701.8021">24294 7040 4243 0,'-17'0'153'16,"17"0"54"-16,0 0 55 0,-19 0 300 16,7 0-335-16,12 17-11 0,-13-17-35 15,13 24-12-15,-9-9-33 0,9 18 5 16,0-13-124-16,0 1-22 0,0 1 7 16,0 0-20-16,21 14 4 0,-21-18 11 15,18-3 6-15,-18 1-1 0,27-7-15 16,-10-3-5-16,16-2-30 0,-18-4 13 15,1 0-17-15,-1 0-2 0,-1-25-20 0,6 2-97 16,-13 6 55-16,-4 0 4 16,-1-2-27-16,-2 1-2 0,0 0 16 15,-26-19-13-15,26 21 120 0,-27 3 17 0,11 5-7 16,-3 1 53-16,-18 7 101 0,18 0-59 16,2 0-29-16,2 20-52 0,4-20 4 15,2 24-60-15,2 5-163 0,7-17-31 16,0-12-174-16,0 19-207 0,33-7-173 15,7-12-1136-15,-21 0 1253 0,4 0 210 16</inkml:trace>
  <inkml:trace contextRef="#ctx0" brushRef="#br2" timeOffset="483031.4841">24668 6989 3142 0,'0'-1'179'0,"0"0"152"0,0-2 125 16,0 3 52-16,0-2 122 0,22 1-455 16,-22-1-45-16,33 0-24 0,-10-1-54 0,33-4-19 15,-28 2-38-15,1-1-45 16,-1 3-38-16,0-2-60 0,-5 1-95 16,12-2-748-16,-24 4 281 0,-3 2-114 15,-3 0-13-15,-3 0 49 0</inkml:trace>
  <inkml:trace contextRef="#ctx0" brushRef="#br2" timeOffset="483061.8632">24743 7149 4163 0,'0'3'170'0,"21"-2"91"0,-1 0 476 15,-2 0-473-15,0-1-105 16,2 0-111-16,4 0-114 0,1 0-135 0,20 0-822 15,-24 0 152-15,0 0-297 0,-2 0 105 16,-2 0 248-16</inkml:trace>
  <inkml:trace contextRef="#ctx0" brushRef="#br2" timeOffset="483573.8021">25425 6769 3012 0,'0'15'273'16,"-14"-15"148"-16,14 0 103 0,-13 0-30 16,13 0-125-16,-14 9 124 0,5-9-294 0,9 0-18 15,-10 0-45-15,10 0-53 0,0 0-15 16,0 0-55-16,0 0-19 0,0 0 0 16,19-22 2-16,-19 22 4 0,21-34-19 15,-21 22-9-15,24 0-13 0,-11-2 3 16,2 0-7-16,18-8-5 0,-18 13 31 15,2 3 21-15,-3-1 4 0,1 4-17 16,-2 1 5-16,7 2-14 0,-16 0 23 16,3 26 5-16,-5-26 8 0,-2 29 0 15,0 10 36-15,0-16-35 0,0 1 6 16,-17 2-2-16,17 0-2 0,-25 1 15 16,-6 26 74-16,12-26-41 0,-1 2 7 15,2-3-16-15,-3-2-7 0,-14 20 11 16,16-28-45-16,4 2-3 0,2-7-13 15,1-2 2-15,3-4-21 0,-6-3-59 0,10-2-5 16,3 0-22-16,2-22-21 0,-2 22 2 16,2-23-22-16,0-2 119 0,0 25 9 15,22-19 24-15,-22 19 7 0,20-20 40 16,7 12 145-16,-10 8-59 16,5 0 25-16,-4 0 19 0,6 0 22 0,22 0 145 15,-20 25-212-15,-1-25-42 16,-3 22-31-16,2-6-36 0,-3-3-72 0,18 15-239 15,-22-20-16-15,2 3-177 0,-4-11-142 0,-1 11-334 16,15-11-1372-16,-16 0 1150 16,2 0 388-16</inkml:trace>
  <inkml:trace contextRef="#ctx0" brushRef="#br2" timeOffset="484129.6924">26317 6662 1323 0,'0'-2'147'16,"0"2"99"-16,0-2 93 0,0 1 112 15,0-3 404-15,0 4-399 0,0-3-15 16,0 3-81-16,0-1-11 0,0-3 84 16,0 0-259-16,0-1-31 0,0 1 2 15,0-2-24-15,0-2 4 0,0-10 120 0,0 8-122 16,0-2-52-16,0-1-17 0,0-1-6 16,-19-15 62-16,0 15-39 0,19-1 19 15,-29 0 18-15,13 3 3 0,-2 3 18 16,-21 1 126-16,15 8-112 0,4 0 15 15,-3 0-3-15,5 29-38 0,-16 13-22 16,21-15-95-16,0 4 0 0,5 3 0 16,2 3 0-16,3-1 0 0,1 38 0 15,2-37 0-15,0 1 0 0,0 1 0 16,0-5 0-16,21 36 0 0,-21-36 0 16,0-2 0-16,18-1 0 0,-18-2 0 15,16 0 0-15,-1 20 0 0,-15-28 0 16,14-4 0-16,-8 0 0 0,-6 0 0 15,11 12 0-15,-9-17 0 0,0-1 0 16,-1-1 0-16,-1 0 0 0,0-1-5 16,0 6-266-16,0-10 2 0,0 2-116 0,0-2-95 15,0-1-98-15,-16 0-861 0,16-4 574 16,0 0-173-16,0 0 31 0,0-20 117 16,-10 20 293-16</inkml:trace>
  <inkml:trace contextRef="#ctx0" brushRef="#br2" timeOffset="484509.837">25991 7006 2781 0,'0'-3'104'0,"0"-1"125"15,0 4 135-15,0-7 140 0,22 2 393 16,-22 5-554-16,28-1-17 0,-8 1-3 15,2 0 9-15,36 0 135 0,-29 0-365 16,3 0-72-16,-1 0-16 0,-3 0-45 16,21 0-248-16,-34 16-28 0,-1-16-73 0,-3 0-95 15,-6 0-247-15,-1 0-80 0,-4 0-1187 16,0 0 1178-16,0 0 215 0</inkml:trace>
  <inkml:trace contextRef="#ctx0" brushRef="#br2" timeOffset="484857.4574">26507 6967 3196 0,'0'-2'164'0,"0"2"210"0,0 0 139 16,3 0 633-16,-1 0-671 0,0 0-38 15,1 24-27-15,2-24-55 16,5 39 88-16,-7-25-288 0,1 5-37 15,0-1-25-15,-2 1-26 0,2-2-35 0,0 17-100 16,-2-20-51-16,2 1-68 0,-3-5-64 16,3-1-69-16,0 1-566 0,-2-7 350 15,0-3-185-15,1 0-62 0,2 0-157 16,-1-18-103-16,3 0-528 0</inkml:trace>
  <inkml:trace contextRef="#ctx0" brushRef="#br2" timeOffset="485169.6182">26570 6800 2160 0,'-8'0'60'0,"1"0"184"0,5 0-43 15,0 0-10-15,0 0-6 0,-2 0 9 16,2 0-35-16,-2 0 65 0,2 0-157 0,0 0-18 16,2 0-4-16,-3 0 15 0,1 0 149 15,2 0-52-15,-2 0-8 0,2-12-31 16,0 12-28-16,0 0-54 0,0-14 62 16,0 4-25-16,0 3 19 0,0 0 6 15,17-1-13-15,-17 1 21 0,15-3 171 16,-15 6-97-16,0-1-13 0,10 3-17 15,-10-1 7-15,0 3 64 0,0 0-136 16,0 0-9-16,0 0-12 0,0 0-21 16,0 17-14-16,0-17-143 0,0 23-79 15,0-23-119-15,0 20-125 0,0-20-298 16,0 14-1312-16,0-6 864 0,0-8 355 0</inkml:trace>
  <inkml:trace contextRef="#ctx0" brushRef="#br2" timeOffset="642698.1661">3932 6704 544 0,'-4'0'7'16,"1"0"26"-16,0 0 54 0,3 0 73 15,0 0 362-15,0 0-199 0,0 0-15 16,0 0-12-16,0 0 12 0,0 0 2 0,0 0 469 15,0 0-331-15,0 0-25 16,0 0-64-16,0 0-23 0,0 0 284 16,0 0-298-16,0 0-17 0,0 0-68 0,0 0-20 15,18 0-28-15,-1 20 196 0,-17 3-143 16,20-3-43-16,-9 6-62 0,3 6-47 16,16 57-85-16,-15-36-5 0,1 5 0 15,6 6 0-15,-5 2 0 0,1-1 0 16,10 51 0-16,-16-64 0 0,-2-5-17 15,2-8-163-15,-7-6-142 0,4 9-880 16,-3-29 527-16,-1-5-176 0,0-4-72 16,-1-4-243-16,-4 0-27 0</inkml:trace>
  <inkml:trace contextRef="#ctx0" brushRef="#br2" timeOffset="643178.7659">3808 6719 4869 0,'-9'0'29'15,"1"0"12"-15,0 0 20 0,-5-23 117 16,8 23-88-16,3-29 0 0,2 12-15 0,0-1 1 16,21-4-21-16,16-21-16 15,-11 21-45-15,5 2 6 0,4 3-6 0,1 5 17 16,42-1-12-16,-42 13 3 0,2 0 4 15,-4 0-1-15,-6 32 17 0,-2-13 24 16,13 30 116-16,-23-20-38 0,-5 2 29 16,-5 3 12-16,-1 2 0 0,-5 39 72 15,0-36-151-15,0 1-12 16,-63 75 82-16,48-80-123 0,-3-3 7 16,0-3-8-16,-2 0-1 0,-15 16-10 15,20-24-17-15,2-5-12 0,1-2-9 16,4 0-19-16,4 1-97 0,4-11 52 0,0-4 6 15,0 0 21-15,21 0 28 16,-21 0 14-16,49 0 21 0,-28 0 8 0,2 0 40 16,1 0 62-16,2 0 68 15,17 58 317-15,-23-34-257 16,-3 1-73-16,-2 4-79 0,-2-1-36 0,1 0-59 16,5 22 0-16,-8-27 0 0,-2-2-56 15,-1-3-118-15,5-4-112 0,0 6-732 0,-7-15 403 16,-1-3-170-16,1-2-146 0,0 0-121 15,-1 0-91-15,11-28-496 0</inkml:trace>
  <inkml:trace contextRef="#ctx0" brushRef="#br2" timeOffset="643528.9013">4490 7325 3982 0,'0'0'138'0,"0"20"74"16,0-20 89-16,0 0 62 0,0 15 164 0,0-15-343 15,25 0-50-15,-25 0-61 0,32 0-33 16,-14 0-27-16,26 0-16 0,-21-18 1 16,-2 18-41-16,2-18-50 0,-2 18-22 15,15-37-146-15,-24 27 189 0,-2-2 41 16,-4 1 21-16,-3 2 10 0,-3-1-8 0,0-1 36 16,-26 1 9-16,26 6 37 0,-29 1 13 15,9 3 16-15,-21 0 211 0,20 0-132 16,1 22 31-16,1-22-12 0,2 24-9 15,6-7-28-15,2 15 26 0,4-15-140 16,5 0-25-16,0 3-17 0,24-4-8 16,8 15-95-16,-12-19-56 0,4 0-150 15,5-4-137-15,2-2-96 0,3-4-202 16,36-2-989-16,-32 0 685 0,0-23 158 16,1 23 248-16,-4-28 163 0</inkml:trace>
  <inkml:trace contextRef="#ctx0" brushRef="#br2" timeOffset="643878.9908">5032 7185 4762 0,'-30'0'138'0,"12"0"109"0,2 25 125 15,-1-25 43-15,-12 18 312 0,20 3-490 0,0-21-77 16,9 25-50-16,0-13-33 0,0 2-38 16,0 15-22-16,20-13-13 0,-20-3-11 15,32-1-39-15,-12-2-58 0,24 2-268 16,-16-9 83-16,0-2-70 0,2-1-48 15,-1 0-120-15,-1-19-135 0,25-7-794 16,-29 11 659-16,-4-6 90 0,-1-3 58 0,-2-2 127 16</inkml:trace>
  <inkml:trace contextRef="#ctx0" brushRef="#br2" timeOffset="643918.8689">5232 6512 3553 0,'-16'-26'220'16,"16"7"150"-16,-11 6 78 0,11 9 139 15,0 3 378-15,0 1-483 0,0 34-24 16,0-13-31-16,0 7-91 0,28 42 9 16,-6-31-345-16,-22 9 0 0,28 1 0 15,-13 4 0-15,-3 5 0 0,16 55 0 0,-15-51 0 16,0-7 0-16,1 0 0 0,-1-6 0 16,12 31 0-16,-11-49 0 0,-1-1-82 15,-2-6-163-15,0-9-222 0,-2-1-269 16,7-1-1186-16,-11-13 893 0,0 0-66 15,-3 0 120-15,-2-32 180 0</inkml:trace>
  <inkml:trace contextRef="#ctx0" brushRef="#br2" timeOffset="644230.7672">5165 6864 5149 0,'-6'0'100'0,"6"0"141"0,0 21 162 15,32 32 1018-15,-32-33-1065 16,36 0-114-16,16 23 35 0,-27-22-284 0,2-3-144 15,1 1-169-15,-2-2-255 0,30 7-1157 16,-32-15 593-16,-1-2-213 0,3-7 113 16,-7 0 274-16</inkml:trace>
  <inkml:trace contextRef="#ctx0" brushRef="#br2" timeOffset="644262.9776">5636 7031 6625 0,'-15'36'272'0,"15"-19"-13"0,-15 2 133 16,15-7-108-16,0 2-58 0,0 3-93 16,0 11-133-16,0-17 0 0,0 1 0 15,19-2-4-15,-19-3-149 0,22 3-500 16,3-9 40-16,-25-1-34 0,25 0-247 16,-25 0-227-16,18-25-94 0,-2-6-865 15,-16 8 1530-15</inkml:trace>
  <inkml:trace contextRef="#ctx0" brushRef="#br2" timeOffset="644593.1004">5628 6860 4908 0,'-7'33'209'0,"4"-16"-32"0,-2 3 45 16,5-2-82-16,-3-1-10 0,3 17-213 16,0-22-113-16,0 2-289 0,25-4-259 15,-25 1-322-15,25 0-192 0</inkml:trace>
  <inkml:trace contextRef="#ctx0" brushRef="#br2" timeOffset="644926.2465">5980 7203 5531 0,'0'14'190'0,"-17"1"156"16,17-2 134-16,-22-2 180 0,22 1 134 15,-15-6-609-15,15-1-180 16,0-1-5-16,-9-2 0 0,9-1 0 0,0-1 0 15,0 0 0-15,0 0 0 0,0 0 0 16,0-16 0-16,0-4 0 0,0 6 0 16,0-2 0-16,0-5 0 0,0-4-35 15,0-9-79-15,-25-46-284 0,-4 31 162 16,11-4 19-16,-3-10-9 0,-1-3-33 16,-21-69-212-16,22 70 296 0,3-3 51 15,4 9 5-15,5 2 0 0,9 8 30 16,0-28-4-16,0 45 97 0,34 6 7 15,-12 7 6-15,5 4 11 0,29 3 25 0,-25 12-40 16,1 0-19-16,0 0-34 0,1 0-93 16,-3 24-129-16,19 3-833 0,-25-13 372 15,-7 1-115-15,-2 4 11 0,-6-2 59 16</inkml:trace>
  <inkml:trace contextRef="#ctx0" brushRef="#br2" timeOffset="644960.243">5693 6774 4408 0,'52'26'469'0,"-25"-14"-1"16,4 0 136-16,1 0-152 0,3 1-53 16,1-3-206-16,33 8-303 0,-37-8-231 15,-3-1-137-15,-4 1-170 0,-2-4-274 16,14 7-1187-16,-21-8 1044 0,-1-2 347 15</inkml:trace>
  <inkml:trace contextRef="#ctx0" brushRef="#br2" timeOffset="645268.6654">6193 6982 5121 0,'0'24'137'16,"0"-10"216"-16,0 1 171 0,0-1 106 15,0-1 13-15,17 18 41 0,-2-16-585 16,-15 0-99-16,20-1 0 0,-20 3 0 15,28 11 0-15,-20-15-63 0,-3-1-163 16,1-2-183-16,-1 0-251 0,-5-4-121 16,6 0-1223-16,-6-6 893 0,0 0-30 15,0 0 308-15,0-29 209 0</inkml:trace>
  <inkml:trace contextRef="#ctx0" brushRef="#br2" timeOffset="645296.546">6275 6927 4792 0,'15'0'60'0,"-15"26"65"16,0-9 10-16,12 16 136 0,-4-18-234 16,-8 2-17-16,8 0-104 0,0-2-125 15,16 9-1009-15,-8-15 212 0,1 2-62 16,7-5 216-16,2-3 207 0</inkml:trace>
  <inkml:trace contextRef="#ctx0" brushRef="#br2" timeOffset="645628.049">6751 7086 4336 0,'0'0'153'0,"-21"-9"36"16,21 9 31-16,-30-10 61 0,-8 2 170 15,16 3-99-15,-1 1 49 0,2 4 19 0,-1 0 10 16,-17 0 176-16,23 19-420 0,-2-19-87 16,3 24-50-16,1-8-31 0,5 3-18 15,-5 22 0-15,12-18 0 0,2 2 0 16,0-2 0-16,0 2 0 0,48 14 0 15,-26-23-114-15,2-2-118 0,4-3-128 16,3-3-212-16,4-4-90 0,29-3-1097 0,-36-1 815 16,4 0-150-16,-5-18 144 0,-1 18 197 15</inkml:trace>
  <inkml:trace contextRef="#ctx0" brushRef="#br2" timeOffset="645965.6002">6971 7200 3671 0,'1'-8'191'16,"-1"-9"506"-16,0 10-202 0,0 0-58 15,-24 0-22-15,24-1 45 0,-21-4 363 16,1 7-490-16,7 3-60 0,2 2-96 16,-3-1-40-16,1 1-69 0,-17 0-54 15,15 19-14-15,3-19 0 0,2 25 0 0,-2-6 0 16,-2 20 0-16,9-17 0 16,5 2 0-16,0-3 0 0,0-2 0 0,0-4 0 15,28 8-48-15,-28-14-125 0,36-4-118 16,-16-5-136-16,6 0-149 15,25 0-594-15,-26-21 517 0,-3 21 30 0,-2-23 52 16,-2 23 53-16,6-45 21 0,-14 13 392 16,-10 12 104-16,0-10 93 15,0 16 85-15,-25 3 183 0,25 4 178 0,-20 3 76 16,0 4 520-16,20 0-711 16,-13 0-55-16,13 23-70 0,0-23-71 0,0 25-93 15,0 3-47-15,0-14-113 0,29-2-82 16,-29 1-155-16,29-4-165 15,12 3-767-15,-17-12 396 0,3 0-49 0,3 0-218 16,3 0 81-16,1 0 298 0</inkml:trace>
  <inkml:trace contextRef="#ctx0" brushRef="#br2" timeOffset="646288.7834">7447 7050 5200 0,'-68'-10'484'0,"25"10"294"15,23 0-289-15,3 0 18 0,-1 0-162 0,-7 21 43 16,16-21-388-16,3 25 0 0,-1-25 0 16,3 29 0-16,1-10 0 0,3 22 0 15,0-21 0-15,0 1 0 0,0-1-42 16,0 0-76-16,24 11-287 16,-3-18 149-16,-21-5-2 0,25-2-30 0,-10-6-62 15,-1 0-22-15,19-25-336 0,-19 25 398 16,2-36-42-16,-3 16-29 0,-2-6-58 15,7-29-320-15,-13 20 489 0,-1-3 75 16,-4-3 75-16,0-6 34 0,0-6 27 16,-22-72-21-16,-10 54 47 0,11-8 30 0,-3 0 29 15,0 2 12-15,2 2 18 0,-15-50 403 16,22 77 84-16,4 13 132 0,11 11-25 16,-8 13 21-16,8 10 368 0,0 30-540 15,0-3-23-15,22 6-139 0,-22 10-73 16,25 6-122-16,6 58-133 0,-15-48-9 15,3 0 0-15,-3-2 0 0,1 1 0 16,20 49 0-16,-21-56 0 0,1-2 0 16,1-3 0-16,-2-3-88 0,1-2-193 15,15 22-998-15,-18-35 286 0,3-10-187 16,-2-1-184-16,2-8 56 0</inkml:trace>
  <inkml:trace contextRef="#ctx0" brushRef="#br2" timeOffset="646625.4002">7736 6986 5535 0,'0'-2'121'0,"-22"0"139"0,22 2 115 0,0 0 97 16,-16 0 346-16,3 0-529 0,13 0-96 16,0 20-93-16,0-20-72 0,0 40-28 0,0-21 0 15,0 4 0-15,25 1 0 16,-25-3 0-16,24 2 0 0,4 14 0 0,-12-20 0 15,3-3 0-15,0-5-52 0,-2-2-70 16,15 5-301-16,-17-12 181 0,-2 0 2 16,-2 0-2-16,-2-21-46 0,-3 21-8 15,2-40-288-15,-7 19 333 0,-1-1-5 16,0-2-31-16,0-3-91 0,-29-33-402 16,4 29 509-16,8-1 135 0,1 6 104 15,2 3 93-15,0 5 111 0,-9 0 466 16,11 16-280-16,12 2-54 0,-12 0-107 15,12 20-48-15,-8 10-58 0,3-14-109 16,5 2-53-16,0 1-128 0,0-1-289 16,0 3-245-16,26 11-1351 0,5-20 1248 0,-14-2 272 15</inkml:trace>
  <inkml:trace contextRef="#ctx0" brushRef="#br2" timeOffset="646979.2511">8126 7079 5672 0,'0'24'189'0,"-28"-12"169"0,10 14 798 16,18-15-716-16,-18-11-168 0,18 18-168 0,-15-6-104 15,15 9 0-15,-9-12 0 16,9 3 0-16,0-7 0 0,0 2 0 0,0 0 0 16,0 3 0-16,0-6 0 0,0-1 0 15,16-3 0-15,-16 0 0 0,15 0 0 16,-15-21-5-16,13 21-12 0,-4-28-29 15,-2 12-20-15,2-4-11 0,10-23-19 16,-6 23 70-16,1 1-24 0,1 0-76 16,2 2-116-16,22-9-568 0,-16 15 245 15,-5 2-192-15,1 1-266 0,3 0-295 16,1 1 42-16</inkml:trace>
  <inkml:trace contextRef="#ctx0" brushRef="#br2" timeOffset="648209.5467">9913 6159 625 0,'0'-7'41'0,"0"0"81"15,0 0 68-15,0 0 82 0,0 1 40 16,0-10 280-16,0 9-307 16,0 1 22-16,0-3 20 0,0 4 120 0,0-7 496 0,0 7-510 15,-16-1-61-15,16 0-39 0,0 3 65 16,0 1 10-16,-10-4 289 0,10 5-420 15,-5 1-2-15,5 0-44 0,-6 0-50 16,4 58-58-16,2-26-123 0,0 7 0 16,0 11 0-16,26 13 0 0,-8 7 0 15,18 85 0-15,-16-73 0 0,-1-1 0 16,0 0 0-16,-4-8 0 0,11 54 0 16,-17-77 0-16,1-3 0 0,-2-10 0 15,1-6 0-15,-1-6 0 0,1 6 0 16,-6-23 0-16,-1-5 0 15,-1-3 0-15,-1 0 0 0,-23-21 0 0,23-17 0 0,-29 9 0 16,5-5 0-16,-3-3 0 16,-64-61 0-16,59 70 0 0,0 6 0 15,-38-2 0 1,35 24 0-16,21 20 0 0,2-3 0 16,-5 58 0-16,17-45 0 0,0 0 0 15,0 2 0-15,30 26 0 16,10-33 0-16,-15-4 0 0,6 2 0 0,3-8 0 0,1-2 0 15,40-1-250-15,-36-9-152 0,-6-3-297 16,-1 0-197-16,-4 0-197 16,15-27-1002-16,-27 2 1122 0,0 7 211 0,-7-5 220 15</inkml:trace>
  <inkml:trace contextRef="#ctx0" brushRef="#br2" timeOffset="648592.5566">10174 6974 2979 0,'0'-1'186'16,"0"1"136"-16,-15 0 135 0,15-3 462 0,0 3-616 0,0 0-27 15,0 0 583 1,0 0-638-16,20 22-69 0,-20-22-21 16,31 0-45-16,12 19-28 0,-16-6-57 0,1-13 4 15,-6 8-2-15,4-8-4 16,20 0 10-16,-26 0-2 0,-5 0-9 0,-2 0-7 16,-2 0-3-16,-3-21-7 0,-5 5 21 15,-3 16-3-15,0-25-1 0,0 11-8 16,-27-2-26-16,-4-17-8 0,12 16 26 15,-1 0 12-15,-1 2-10 0,-2 2 23 16,3 3 21-16,-21 3 158 0,19 7-44 16,6 0 49-16,5 0 42 0,0 32 2 0,6 8 87 15,5-16-275-15,0 1-47 0,41 2 0 16,-17 1 0-16,4-1 0 0,44 16 0 16,-34-24-22-16,3-4-153 0,3-5-174 15,1-3-312-15,46-7-1438 16,-49 0 608-16,-2 0 103 0,0-32 300 0</inkml:trace>
  <inkml:trace contextRef="#ctx0" brushRef="#br2" timeOffset="649196.1928">11827 6718 2038 0,'0'-12'116'0,"0"12"428"15,0-11-98-15,0 11 32 0,0-6 14 16,0 1-19-16,-18-2 248 0,18 2-436 16,0 1 25-16,-13-1 14 0,13 0 25 15,0 2-44-15,-12-2 187 0,3 5-273 16,9 0 10-16,-11 0-64 0,4 0-34 15,-11 0-57-15,7 18-74 0,0-18 0 16,0 22 0-16,-3-22 0 0,3 29 0 0,-10 11 0 16,15-17 0-16,-1 1 0 0,5 1 0 15,2 0 0-15,0 20 0 16,29-26 0-16,-29-3 0 0,35-2 0 16,-16-4 0-16,6-5 0 0,27-5 0 15,-27 0 0-15,-2-20 0 0,-2 20 0 0,21-67-97 16,-42 47 40-16,0-2-21 15,0-21-123-15,-28 19 75 0,10 0 15 16,-5-1 36-16,-2 0 20 0,-23-15 32 16,27 25 28-16,-2 3 6 0,4 5 10 15,4 7 24-15,5 0 13 0,3 27 69 16,-4-27-76-16,11 34-18 31,0-12-15-31,0 2-9 0,24 1-27 0,8 21-212 0,-12-25-38 16,3-4-175-16,-3-1-106 0,0-2-171 0,20 2-1027 15,-21-16 887-15,1 5-18 0,-4-5 215 0,0 0 39 0,-1 0 183 32</inkml:trace>
  <inkml:trace contextRef="#ctx0" brushRef="#br2" timeOffset="649582.6819">11970 6754 2086 0,'0'-9'133'31,"0"9"130"-31,0-11 166 0,0 0 735 0,0 8-624 0,0 1-75 0,0 0-57 0,0 2 42 0,21 0-13 0,4 0 343 16,-25 20-495-16,25-20-36 0,-12 21-40 0,-2-21-50 15,7 42-25-15,-18-26-134 0,11 3 0 16,-5 0 0-16,-6 1 0 0,4-5 0 16,0 9 0-16,-2-14 0 0,1-2 0 15,8-5 0-15,-6-3 0 16,-1 0 0-16,-1-29 0 0,5-2 0 16,-4 10 0-16,-2-2-7 0,1 0-34 15,4-2-22-15,-1-18-84 0,-1 26 110 16,-2 2 22-16,3 3 10 0,-2 4 3 15,-1 4 3-15,8 4 37 0,-7 0 12 0,3 0 22 16,-2 27-3-16,4-27-18 0,9 44-15 16,-7-26-40-16,-2 2-49 15,0-4-106-15,4 4-109 0,-1-3-140 0,19 12-807 16,-15-17 494-16,2-12-163 0,0 7 45 16,5-7-243-16,17-19-650 0,-21 19 1183 15</inkml:trace>
  <inkml:trace contextRef="#ctx0" brushRef="#br2" timeOffset="649978.7622">12589 6590 3603 0,'5'-12'202'16,"-1"2"165"-16,-4 1 109 0,2 2 107 15,-2-4 373-15,0 7-530 0,0 1-10 16,-23 1-36-16,23 2-33 0,-19 0-102 16,-12 0-55-16,12 0-190 0,4 27 0 0,-4-27 0 15,1 29 0-15,-13 9 0 0,20-14 0 16,2 3 0-16,-1 0 0 0,4 4 0 15,3-1 0-15,3 27 0 0,0-30 0 16,0-3 0-16,25-7 0 0,-25 0 0 16,47-2 0-16,-28-15-57 0,3 0-91 15,0 0-64-15,3-27-72 0,0 9-7 0,21-30-192 16,-25 21 264-16,-1-4 19 16,-3 0-19-16,-6-5-24 0,2-39-203 15,-11 31 242-15,-2-4-1 0,0-8-31 0,0-5 4 16,-29-3 7-16,-1-65-42 15,13 69 214-15,1 6 81 0,1 7 65 0,1 9 90 16,-2-12 328-16,16 33-252 0,0 6-12 16,-10 3 18-16,10 2 29 0,0 4 15 15,-4 2 292-15,0 0-281 0,4 19 35 16,-2-19-32-16,2 39-71 0,0 18-68 16,0-19-184-16,0 4 0 0,0 6 0 0,20 4 0 15,-20 6 0-15,21 62 0 16,-21-56 0-16,17 2 0 0,-17-4 0 0,21 0 0 15,8 43 0-15,-14-59 0 0,2-6 0 16,5-5-105-16,-4-8-183 0,2-5-239 16,18 4-1025-16,-17-21 546 0,0-5 16 15,-2 0-90-15,-3-19-4 0,1 0 330 16</inkml:trace>
  <inkml:trace contextRef="#ctx0" brushRef="#br2" timeOffset="650375.7537">13081 6590 3276 0,'9'-9'179'16,"-3"2"188"-16,0-2 142 0,3-4 677 16,-5 7-659-16,-2 2-25 0,0 0 9 0,0 2-28 15,-2 0 69-15,0 2-453 0,0-2-99 16,0-1 0-16,0 3 0 0,0 0 0 16,-25 0 0-16,6 0 0 0,19 23 0 15,-25-23 0-15,9 23 0 0,-10 6 0 16,10-9 0-16,5-1 0 0,-1 1 0 15,3 3 0-15,2 2 0 0,3 23 0 16,4-25 0-16,0-2 0 0,0-3 0 16,20-3 0-16,7 3 0 0,-27-15 0 0,33-2 0 15,-14-1-69-15,-2 0-91 16,0-21-74-16,16-4-290 0,-19 25 347 0,-5-30 48 16,-3 12 31-16,-6-1 13 0,7-18-21 15,-7 20 85-15,0 1 12 0,0 2 20 16,0 3 17-16,0 4 9 0,-16 7 78 15,16 0-66-15,0 0-3 0,0 0-11 16,0 22-10-16,0 5 12 0,18-10-32 16,-18-1-40-16,16 1-91 0,-16 0-202 15,17 1-209-15,4 5-1225 0,-12-11 669 16,5-4-74-16,-3-8 274 0,5 0 228 16</inkml:trace>
  <inkml:trace contextRef="#ctx0" brushRef="#br2" timeOffset="651063.2392">14079 6723 495 0,'0'0'28'0,"0"0"17"16,0-17 45-16,0 17 15 16,0 0 128-16,0-14-147 0,0 14-9 0,0 0-47 15,0 0 4-15,0 0 65 0,0 0 1 16,0 0-17-16,0 0 14 0,0-7 15 16,0 7 13-16,0 0 181 0,0 0-121 0,0 0 20 15,0 0 62-15,11-3 87 16,-11 3 61-16,0-3 442 0,0 1-496 15,0-1-67-15,0-1-15 0,0-1-12 0,0-6 301 16,0 7-337-16,0 1-22 16,0-1-36-16,-17 1-9 0,17 1 8 15,-16 0 147-15,16 2-173 0,-16 0-2 0,4 0-14 16,4 0 1-16,-13 22 18 0,12 2-123 47,1-6-26-32,2 5 0-15,2 2 0 0,4 1 0 0,0 32 0 0,31-30 0 0,-12-2-15 0,4-3-142 0,3-3-137 16,32 7-769-16,-28-21 417 0,4-3-165 0,-1-3-115 0,-4 0-132 0,-4-21-80 0,27-13-463 16</inkml:trace>
  <inkml:trace contextRef="#ctx0" brushRef="#br2" timeOffset="651458.3065">14385 6653 3251 0,'-16'-3'217'15,"16"3"95"-15,-11 0 119 0,11 0-22 16,-9-1 191-16,1 1-391 0,8 0-2 16,-4 0 23-16,4 0 3 0,0 0-6 0,0 18 87 15,0-18-190-15,0 23-22 0,0-9 4 16,0 5-14-16,0-2-35 0,0 21-22 16,0-18-35-16,25-1-6 0,-25-4-17 15,25-2-24-15,11 3-124 0,-16-13 43 16,-1-3-54-16,2 0-66 0,2 0-60 15,15-29-255-15,-22 29 368 0,-3-25 74 16,-2 8 33-16,-1 2 17 0,-6-4 5 16,-4-20-36-16,0 18 66 0,-27-2 30 15,27 0-20-15,-35 4 18 0,-25-25 114 16,38 36-11-16,7 7-1 0,-12 1 105 16,15 19-151-16,5-19 2 0,1 29-26 15,6-8-14-15,0 21-68 0,0-21-72 16,0 0-165-16,29-1-248 0,-29-3-174 15,40-2-231-15,14 6-814 0,-22-13 1178 16</inkml:trace>
  <inkml:trace contextRef="#ctx0" brushRef="#br2" timeOffset="651959.7038">14771 6635 3835 0,'0'-3'192'16,"0"0"137"-16,-18 3 84 0,18 0 557 0,0 0-597 15,0 0 0-15,0 19-82 0,0-19-23 16,22 23-58-16,-8 10 39 0,-14-17-165 16,16 2-13-16,-16 1-14 0,13-2-11 15,-4 17-8-15,-9-18-36 0,0-3-4 16,8-1-4-16,-8-3-8 0,0-4-5 16,4-2-109-16,-2-3 46 0,0 0-13 15,0-17 13-15,3 17-39 0,1-44-216 16,0 25 98-16,-1 0-13 15,14-39-435-15,-12 43 571 0,1 0 68 0,-1 1 25 16,9-3 12-16,-10 12 21 0,-3 0 23 16,4 3 33-16,-3 2 19 0,-2 0 25 15,9 0 111-15,-8 17-116 0,-1-17-19 16,2 19-12-16,-1-19 4 0,1 24 45 16,-1-1-75-16,-1-10-19 0,2-3-11 15,-1-10 5-15,1 15-24 0,5-9-23 16,-3-6-14-16,2 0-2 0,-1 0-18 15,1 0-37-15,9-26-168 0,-11 0 102 16,4 9 2-16,-2 2 21 0,1-1 25 16,-1 3 51-16,7-12 27 0,-8 17 45 0,-1 8 17 15,-2-13 44-15,-1 13 42 16,1-5 227-16,-2 5-126 0,-2 0 23 0,2 0 9 16,1 0 4-16,1 0-49 15,5 21 89-15,-3-21-202 0,2 15-14 16,1-15-23-16,2 18-21 0,13-1-6 0,-12-8-44 15,0 2-39 1,0-1-80-16,2 1-68 0,4 1-136 0,13 13-802 0,-15-14 181 16,-2 4-102-16,3-4-119 0,0-3-5 15,-4 2 431-15</inkml:trace>
  <inkml:trace contextRef="#ctx0" brushRef="#br2" timeOffset="652452.4708">15478 6723 3202 0,'0'0'180'0,"0"0"161"0,0 0 147 16,0 19 104-16,0-7 436 0,0-12-578 15,0 25 39-15,21-8 7 0,-21 2-59 16,13 3-128-16,4 31-130 0,-17-24-179 16,12 4 0-16,-12 3 0 0,8-3 0 15,-2 42 0-15,-6-42 0 0,0 4 0 16,0-6 0-16,0-1 0 0,0-7 0 0,0 16 0 15,0-25 0-15,0-3 0 0,0-5 0 16,0-2 0-16,0-4 0 0,0 0 0 16,0 0 0-16,0-30 0 0,0 12 0 15,0-4 0-15,0-26 0 0,0 16 0 16,0-5 0-16,0-6 0 0,0-6-94 16,0-63-350-16,-22 47 93 0,22-5-22 15,-22-3-37-15,22 1-3 0,-19 4 64 16,10-43-12-16,9 67 309 0,0 10 31 15,0 9 6-15,0 10 21 0,21 5 83 16,-1 10 21-16,-20 0 48 0,24 0 12 0,-24 31 33 16,25-9-7-16,-2 24 137 0,-23-15-200 15,16 0-12-15,-16 3-26 16,9 0-4-16,-9 31 63 0,0-35-72 16,0-1-3-16,0 0-20 0,0 0-10 15,-19-8-38-15,1 18-83 0,18-22-5 0,-18-5-53 16,18-4-68-16,-19-4-126 0,2-4-610 15,17 0 300 17,-15-31-173-32,9 9-81 0,1-6-218 0,5-7 100 15</inkml:trace>
  <inkml:trace contextRef="#ctx0" brushRef="#br2" timeOffset="652820.0676">15774 5774 4378 0,'1'0'220'0,"2"0"190"16,-1 0 196-16,4 25 181 0,9 12 489 15,-6-9-928-15,4 3-182 0,2 8-166 16,0 5 0-16,2 4 0 0,12 63 0 0,-16-54 0 16,1 3 0-16,-5 3 0 15,-2-2 0-15,8 52 0 0,-10-64 0 0,2-1 0 16,0-4 0-16,1-6 0 0,0-8-24 15,7 15-618-15,-10-27-53 0,4-7-196 16,-1-6-194-16,-1-5-107 0,13 0-1149 16,-12-28 1624-16,2 10 257 0</inkml:trace>
  <inkml:trace contextRef="#ctx0" brushRef="#br2" timeOffset="653186.9433">16028 6445 2955 0,'0'0'195'15,"0"0"192"-15,0 0 166 0,0 0-15 0,0 0 5 16,19 22 313-16,-1-22-478 0,-18 14-65 16,29-14-85-16,-12 15-51 0,20-3 36 15,-19-12-164-15,2 0-22 0,1 9-11 16,0-9-20-16,-4 0 12 16,15 0-57-16,-20 0 7 0,-2-17-30 0,-4 17 4 15,-1-19-12-15,-5-3-74 0,0 5 58 16,0 0-21-16,-27 1-16 0,27 1-14 15,-31 0 33-15,0-11-10 0,16 16 112 16,1 3 25-16,2 5 31 0,1 2 42 0,-3 0 157 16,14 0-91-16,-10 22 10 15,10-22 9-15,-4 31 8 0,4-10-11 0,0 25 59 16,24-22-184-16,-24 0-40 0,24 1-41 16,-24-5-64-16,47 17-360 0,-31-23 66 15,1-3-95-15,2 0-34 0,-1-5-200 16,3-4-129-16,18-2-1133 0,-18 0 1058 15,0-31 289-15</inkml:trace>
  <inkml:trace contextRef="#ctx0" brushRef="#br2" timeOffset="653526.4355">16386 5586 4333 0,'0'0'201'0,"0"0"133"0,0 69 832 16,25-32-558-16,-25 7 22 0,20 5-188 15,-20 4-121-15,45 59-165 0,-29-55-156 16,3 6 0-16,-2-2 0 0,4-3 0 16,-1 2 0-16,17 53 0 0,-21-59 0 15,0-4 0-15,-1-5 0 16,-3-4 0-16,8 31 0 0,-14-46 0 0,0-4-131 16,-2-3-181-16,-2-6-214 0,-2-6-228 0,0-4-1030 15,0-3 837-15,0 0-67 0,-27-29 50 16,27 12 166-16</inkml:trace>
  <inkml:trace contextRef="#ctx0" brushRef="#br2" timeOffset="653562.7919">16369 6254 4153 0,'-8'-17'176'0,"4"4"466"0,4 13-89 16,0 0-39-16,30 0-3 0,-12 25 31 16,33 3 195-16,-21-13-526 0,3 4-98 15,2 1-99-15,1-1-138 0,-2-2-146 16,30 20-904-16,-33-18 332 0,-2-1-293 15,-2-2-147-15,-2-4-62 0</inkml:trace>
  <inkml:trace contextRef="#ctx0" brushRef="#br2" timeOffset="653893.0313">17031 6418 4997 0,'0'-5'137'0,"-19"-1"147"16,19 2 155-16,-15-3 53 0,15 3 34 15,-15-6 360-15,15 7-616 0,0 2-122 16,-9 0-136-16,9-2-12 0,-15 2 0 16,5 1 0-16,-2 0 0 0,-2 0 0 15,-1 28 0-15,-2-28 0 0,-18 56 0 0,16-34 0 16,2 6 0-16,2-1 0 0,0 0 0 16,-5 30 0-16,15-35 0 0,5 1 0 15,0-4 0-15,0-4 0 0,23-4-67 16,14-3-379-16,-14-8 81 0,-1 0-62 15,-3 0 2-15,2-26-7 0,17-3-218 16,-26 11 496-16,-1 1 82 0,-11-2 48 16,12 0 43-16,-12 0 20 0,0-12 208 15,0 18-12-15,0 1 79 0,0 3 42 16,0 5 45-16,0 4 433 0,0 0-519 16,-14 0-105-16,14 29-123 0,0-29-82 15,0 32-5-15,0 9 0 0,20-19 0 0,-20-3 0 16,0 1-82-16,15-1-226 0,-15 17-1211 15,0-21 209-15,16-3-323 0,-16 0 241 16,0-5 208-16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1T14:11:35.756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10545 2769 1492 0,'0'2'51'16,"0"0"31"-16,0-1 33 0,0 1 45 15,0-2 181-15,0 0-150 0,0 0-11 16,0 0-24-16,0 0-10 0,0 0-18 16,18-17 102-16,-18 17-116 0,0-24-2 0,19 24 21 15,-19-17 16-15,15-1 136 0,2 7-166 16,-8 2-10-16,1-4-19 0,0 2-4 15,0-2-21-15,11-16-5 0,-10 13-54 16,0-1-8-16,4-3 8 16,-2 1-14-16,5-4 16 0,14-25-18 0,-13 25 17 15,-2 1-10-15,5-5 12 0,-5 1 1 16,24-24-6-16,-22 27-12 0,3-1 13 16,-2-4-5-16,-1 2-2 0,-1 2 5 15,23-24-2-15,-23 22 0 0,4 3 7 16,-6-1-11-16,5 0-4 0,-3 2 13 15,22-21-9-15,-25 23 14 0,2-1-16 0,-2 4 8 16,-1-3-1-16,15-14-11 0,-19 17 9 16,2 1 12-16,0-1-2 0,-3 0-4 15,3 0-4-15,8-16 12 0,-6 13-12 16,-2 1-6-16,0 1-3 0,2-3-1 16,-1 2 11-16,14-16 2 0,-13 17 4 15,-3-1-14-15,3 4 7 0,-2 0 0 16,4-10-7-16,-7 13 8 0,-2 0-9 15,1 0 16-15,-2 2-21 0,0 1 1 0,7-11 14 16,-8 11-3-16,2-3 1 16,1 2 11-16,-1 0-11 0,-1-1-5 15,11-12 5-15,-11 14-1 0,-1 2-4 16,0-3-9-16,-1 3 25 0,3-3-2 0,-5 7-11 16,-1 3-13-16,0-2-39 0,-1 0-78 15,0 2-152-15,0 0-717 0,0 0 253 16,0 0-79-16,0 0 123 0,-16 0 114 15</inkml:trace>
  <inkml:trace contextRef="#ctx0" brushRef="#br0" timeOffset="1174.0438">11688 1395 465 0,'-1'0'30'16,"-1"0"9"-16,0 0 77 0,2 0-73 0,-2 0 13 15,0 0-8-15,0 0 20 16,2 0 29-16,-6 0 154 0,4 0-121 0,1 0-10 16,0 0 0-16,1 0-1 0,-1 0 138 15,1 0-127-15,0 0 13 0,0 0-2 16,0 0 13-16,0 0 4 0,0 0 156 15,0 0-155-15,0 0 6 0,0 0 20 16,0 0 28-16,0 13 245 0,0-13-262 16,0 11-31-16,0-11-51 0,15 12-15 15,-15-5-22-15,13 11 88 0,5-7-94 16,-8 3 0-16,4 3-18 0,-2 0-3 16,4 1-12-16,17 25 20 0,-16-21-21 15,1 1 24-15,2 1 5 0,0-2 7 0,26 25 37 16,-24-25-76-16,2 2-1 0,3 0 1 15,0 1 11-15,23 25 42 0,-26-25-57 16,-1 1-17-16,1 3 7 0,-1-1-8 16,1 0-4-16,22 28 13 0,-22-27-6 15,-2 1-1-15,-1 0 11 0,-1-1-25 16,18 27 11-16,-19-29-18 0,-2 2 15 16,0-4-4-16,2 0 7 0,-3-1-3 15,18 20 11-15,-16-23-14 0,-2-2 3 0,2 2 7 16,1 0 9-16,16 18 14 0,-18-20-34 15,2-2 0-15,-4 3-5 16,3-4 1-16,-5-1-4 0,12 15 9 16,-14-16-2-16,1-2 6 0,-1 0-11 0,1 2 9 15,9 10 1-15,-9-12-8 0,-3 0 0 16,2 1 13-16,-1-1 0 0,-2-3 6 16,9 13-13-16,-9-12-7 0,-1 0-1 15,-3 0 8-15,2-2 1 0,8 11-5 16,-7-10-6-16,0 0 9 0,2-2 4 15,-2 2-1-15,1-2 10 0,11 7 25 16,-10-7-16-16,-3 0 1 0,3 0-1 0,-2-1-2 16,2 4 2-16,-7-6-23 0,3 1-1 15,-3 0 0-15,2-1 2 0,-1 0-4 16,2 5 1-16,-3-7-4 0,2 1 11 16,-2-1-1-16,-2-1-1 0,3 2 1 15,-3-3-2-15,0 0-3 0,0 0-10 16,0 0 3-16,0 0 3 0,0 0-2 15,0 0-15-15,0 0-41 0,0 0-70 16,0-16-96-16,-14 16-458 0,14-15 110 16,0 15-255-16,-9-10-356 0,9 10-39 15,-9-11 289-15</inkml:trace>
  <inkml:trace contextRef="#ctx0" brushRef="#br0" timeOffset="3496.0182">10073 3596 1068 0,'-14'0'37'16,"14"0"29"-16,0 6 164 0,-9-6-94 15,9 0 14-15,-9 3 3 0,9 1-7 16,-10-1-28-16,1 3 50 0,3 0-102 16,0-2 8-16,0 3-2 0,-1 0 23 15,0 0 18-15,-9 8 143 0,7-7-115 16,0 2-9-16,2 1 13 0,-3-1 8 0,-7 14 98 16,8-13-152-16,-3 3-24 0,2 1-8 15,1-3-15-15,-3 2-20 0,-13 15-4 16,13-12-24-16,0 0-3 0,-3-2-2 15,3 1-2-15,-12 15 2 0,14-16-1 16,-2-2 5-16,2 0 11 0,0-1 3 16,1-2 12-16,-7 12 35 0,6-9-34 15,1-1-4-15,0 2-13 0,-1-2-6 16,0 1 4-16,-10 13-4 0,10-12-2 16,0-1-12-16,-3-1 9 0,4-1-10 15,-8 12 10-15,9-14 4 0,-2 1 2 16,3-3-6-16,-1 3 3 0,1-1-11 0,-8 5 4 15,6-6 0-15,4 0 4 0,-4-3-7 16,1 4 6-16,-7 6 0 0,9-8 2 16,-3 0-3-16,1 2-3 0,0 0 6 15,1 0-2-15,-10 10-8 0,8-10 3 16,-1 2 3-16,1 0 13 0,1-1-9 16,-2 1-7-16,-9 10-9 0,9-11 11 15,3 1 13-15,-1 2-10 0,0 0-7 0,0 0 0 16,-7 16-6-16,5-16 22 0,1 0-10 15,-1 3-6-15,0-3 9 16,-12 15-1-16,12-13-3 0,-1-1-9 0,0 2 13 16,-1-3-9-16,2 1 7 0,-11 14 7 15,9-15-7-15,3 2 5 0,1-3-15 16,-1-2 13-16,0 1 5 0,-3 3-3 16,8-9-1-16,1 0 12 0,0-4 23 15,0-1 4-15,3 2 40 0,0-2-63 16,0 0-5-16,0 0-16 0,0 0 4 15,0 0-9-15,0 0-7 0,0 3 10 16,0-3 6-16,-14 4-3 0,14-2 8 0,0 4-3 16,-11-2-9-16,11-2 0 15,0 1 8-15,0-2-1 0,-6-1 0 0,6 1-9 16,0 2-4-16,0-3 9 0,0 0-1 16,0 0 6-16,0 0-5 0,0 0-4 15,0 3-28-15,0-1-2 0,0 0-30 16,-14 1-8-16,14 5-26 0,0-4 79 15,-12 0 19-15,12-1-4 0,0 0 3 16,0-1-2-16,0 1-1 0,0-3 5 16,0 0 4-16,0 0-5 0,0 2 8 15,0 0-8-15,0-2-4 0,0 2 4 16,0-2 1-16,0 3-4 0,0-3 6 16,0 0-1-16,0 3 6 0,0-3-11 15,0 0 11-15,0 0 10 0,0 0 58 0,0 0-32 16,0 0-2-16,0 0-7 0,0 0 3 15,0 0-1-15,0 0 28 0,0 0-35 16,0 0-9-16,9 0-7 0,-9 0-9 16,0 15-14-16,12-15 12 0,-8 12 22 15,3-12 0-15,0 16-4 0,0-8 10 16,12 13 4-16,-9-10-9 0,2 0 10 16,4 1 19-16,0 0-5 0,3 0-5 15,24 17 32-15,-22-16-34 0,4 3 14 0,-1 1-17 16,5 0 9-16,29 21 31 15,-29-18-49-15,0 2-5 0,5-2-13 0,-1 1 5 16,0 0 4-16,29 16 13 0,-32-20-17 16,0 0-15-16,0 0 5 0,-4 0-3 15,23 18 12-15,-25-19-13 0,-3 2 2 16,0 2 6-16,-1-2-11 0,-1 1 6 16,20 18 19-16,-19-18 8 0,0-2-3 15,0-1 13-15,0-1-8 0,20 12 22 16,-20-15-40-16,0 0 17 0,3 0 7 15,-4 2-9-15,-3-2 4 0,17 11 36 0,-17-9-36 16,-3-2 2-16,2 1-20 0,-3-1-5 16,13 12 4-16,-14-12-3 0,-2-1-7 15,0 2 4-15,0-2-5 0,-1-1 0 16,6 7 11-16,-7-9-8 0,15 11 33 16,-17-16-22-16,1 1 0 15,0-1 19-15,0 1 14 0,9 6 86 16,-10-5-83-16,1 2-19 0,-1 0-16 15,-1 0-4-15,4 8 7 0,-6-8-19 16,-2-2-3-16,2 2 0 0,-1-1 3 16,1 0 5-16,4 6 33 0,-4-6-24 15,0-1-1-15,3 1-10 0,-1 0-1 16,6 5 1-16,-5-6-8 0,0-2-3 16,0 3-2-16,1-3-19 0,-2 2-55 0,3-2-390 15,-4 1 62-15,-2-2-150 0,0-1-257 16,-1 0-301-16,0 0-183 0</inkml:trace>
  <inkml:trace contextRef="#ctx0" brushRef="#br0" timeOffset="5884.0214">13317 3696 673 0,'0'-1'66'0,"0"-1"277"16,0 1-82-16,0 0 1 0,0 1-32 15,0 0-18-15,0 0-11 0,0 0 189 16,0 0-150-16,0 0 509 0,0 0-501 16,0 0-25-16,0 13 8 0,0-13-19 15,0 0 134-15,0 0-218 0,0 0-4 16,0 6-33-16,18-6 10 0,-18 0-13 15,16 10 44-15,-16-5-70 0,11 0 3 16,-11 0 26-16,18 2 2 0,2 10 97 16,-8-8-108-16,1 2-3 0,5 1-20 15,-3-1-4-15,4 4-14 0,16 16 15 16,-14-13-36-16,-1 0 4 0,0 0-3 16,1 1 1-16,19 19 18 0,-20-20-18 15,0 1 18-15,2 1 16 0,-1-4 6 0,-3 3 1 16,21 17 23-16,-22-20-50 0,4-1 0 15,-1 1-3-15,0-4-3 0,23 17 17 16,-24-17-29-16,2 2-6 0,0-1-4 16,0 1 0-16,-2 0-6 0,19 14 22 15,-20-14-11-15,-1 1 6 0,-1-1-10 16,-2 1 6-16,15 14 5 0,-17-16-9 16,1 2-6-16,-1-1 2 0,0 0 4 15,-1-1 5-15,12 12 20 0,-9-13-20 0,-3 0-12 16,6 0 4-16,-4 0 3 0,15 9 24 15,-15-11-20-15,0 1-5 16,2-2-9-16,-1 0 1 0,-3-1-1 0,9 9 14 16,-13-12-13-16,-1 2-2 15,-2-2-6-15,-3 0 1 0,3 2-1 0,-4-2 6 16,3-3 0-16,-1 2 2 0,2-3 2 16,-4 2-2-16,5-1-5 0,-5 0 1 15,2-1 0-15,-2-1 2 0,0 2 0 16,0 3-2-16,0-3 4 0,0 1-1 15,0 1 1-15,0-3-2 0,0 3 1 0,0-1-5 16,0-1 4-16,-13-1-2 0,13 0 2 16,0 0-1-16,0 3-2 15,0-2 5-15,0 1-4 0,0-3 2 16,0 3-1-16,-7-1 3 0,7 0 0 16,-3 3-6-16,-1-2 2 0,0 2 0 15,0-1 9-15,-1 1-9 0,-1 0 3 16,-6 7 0-16,5-4-1 0,1 1 0 15,-2-3-1-15,2 0-1 0,-7 11 1 16,8-9 1-16,-2 3 1 0,2-1-1 16,-1-1 3-16,-1 2-6 0,-5 15-2 15,4-14 0-15,1-1 1 0,1 1 0 16,-4-1-2-16,-3 10-5 0,5-10 7 16,-2-2 0-16,3 0-4 0,0 2-2 0,-1-2-4 15,-8 11-8-15,9-12 14 0,0 1-1 16,-2 0-11-16,0 1-13 0,-9 9-65 15,9-10 41-15,-2 2 4 0,0-1 13 16,0 2 9-16,2-1 15 0,-14 14 8 16,14-13 8-16,-2-1 2 0,0 4-2 15,0-3-1-15,-7 15-5 0,9-15 6 16,-3 0-3-16,3 0 2 0,1-1 3 16,-2 0-2-16,-7 9 13 0,8-8-12 0,-1-2 4 15,-1 0-14-15,2 0 2 0,-9 9-11 16,10-10 18-16,-4-1-2 0,5 1 4 15,-2 0-5-15,1-1-9 0,-7 8-30 16,7-8 18-16,-2 1 8 0,2-1 3 16,-1 1 2-16,-7 8 14 0,7-8-5 15,0 2 9-15,-1 1-6 0,0-2-12 16,-1 2 10-16,-12 12-8 0,12-11 8 16,-3-2-6-16,3 1 6 0,-1 0-6 15,-12 12 4-15,11-13 4 0,2 2 0 16,-1 0-3-16,3-1 1 0,-2 2 1 15,-9 9 1-15,9-10 2 0,1-3-9 0,-1 2 4 16,0 0 2-16,-13 11-1 0,13-12 2 16,-1 1-5-16,1-1 7 0,-1 0-6 15,1-1 4-15,-9 9 5 0,11-9-5 16,2-2 0-16,-1 2 0 0,0-2 0 16,-5 7 1-16,7-8-6 0,-2 0 4 15,2 1-1-15,1-1-1 0,-1 0 3 16,-6 5 0-16,5-4-9 0,3-3 11 15,0-1-2-15,1 2-6 0,-5 3 5 0,3-7-1 16,2 1 7-16,1 0 0 16,-2-1-5-16,4-1 0 0,-5 2-5 15,5-2 3-15,-2 1 0 0,2-2 0 16,-2 0 6-16,0 2 2 0,2-1-12 16,-4 1 4-16,4-2-2 0,-3 3-2 0,0-1 7 15,-1 5-5-15,2-4 4 0,-1 1 0 16,1 3 0-16,0-3-3 0,-4 9 2 15,3-6-1-15,1-2 1 0,-2 2 1 16,1-1-1-16,1-4 1 0,-1 7 7 16,1-4-7-16,0-2 2 0,2-1 0 15,-2 1-9-15,0 2 9 0,2-1-9 16,-2-3 6-16,2 1-9 0,-3 0 6 16,3 0 4-16,-2 0-10 0,2-2-41 0,0 0-63 15,-2 0-94-15,2 0-104 0,0 0-521 16,0-19 147-16,0 19-167 0,0-16-265 15,0 16-6-15,0-17 331 0</inkml:trace>
  <inkml:trace contextRef="#ctx0" brushRef="#br0" timeOffset="7728.3217">10660 6567 1714 0,'0'0'149'0,"0"0"-31"0,0 0 65 15,16 11 8-15,-16-11 38 0,0 0 40 16,10 0 255-16,-10 0-299 0,8 0 8 0,-8 0-1 15,12 0-8-15,2 0 187 0,-6 0-270 16,4 0-13-16,-1 0-25 0,1 0 7 16,1 0-1-16,18 0 124 0,-13 0-113 15,-4 0 14-15,5 24-6 0,-2-24 7 16,22 34 55-16,-19-20-140 0,-1 3-19 16,0 0-13-16,3 3-2 0,3-1 2 15,24 20 16-15,-25-19-2 0,4 1 10 16,1-2 11-16,3 2 3 0,28 17 31 15,-32-20-50-15,1 2-8 0,1 0-4 16,0 0-6-16,-2 0-4 0,27 19 8 16,-29-19-3-16,0 1 2 0,0-2 16 0,1-3 6 15,20 17 41-15,-25-16-58 0,1 0 0 16,-2 0-12-16,1 0 2 0,1 2 0 16,17 20 3-16,-23-20-9 0,6 0-3 15,-5-2 5-15,0 3 3 0,11 9 7 16,-15-16-19-16,1 2 0 0,0-1 2 15,-1-3-8-15,1 1 4 0,16 8 0 16,-18-12 6-16,3 2-1 0,-3-3 1 16,1 1-2-16,11 3 5 0,-14-5-5 15,1 1 2-15,-1-2-2 0,0 2-4 16,-4 1 0-16,9 6-6 0,-10-7 6 16,1 0-4-16,-1-1 4 0,-2 1 0 15,6 3-2-15,-6-4 0 0,-1-1 0 0,1 0-2 16,-1 0 2-16,0 0-2 0,5 1 4 15,-6-2 4-15,0 0-6 0,-2-1 4 16,2-3-6-16,1 3 0 0,-1-3 2 16,-2 0 2-16,0 0-2 0,0 0 2 15,0 0-2-15,0 0-2 0,0 0 0 16,0 0 2-16,0 0 2 0,0 0-2 16,0 0 2-16,0 0-4 0,0 0-2 15,0 0 6-15,0 0 0 0,0 0 0 0,0 0-4 16,0 0 2-16,0 0 10 15,0 0 19-15,0 0 10 0,0 0 35 0,0 0-57 16,0 0-13-16,0 0 3 16,0-13-3-16,0 13-5 0,13-11 3 0,-13 11-7 15,0-7 6-15,12 7 1 0,-12-9-4 16,11-2 1-16,-1 6 1 0,-4-1 2 16,0 1 1-16,1-4-2 0,-1 2-2 15,11-11-1-15,-10 7 1 0,3-1 3 16,-2-1-4-16,2-1 0 0,11-12 4 15,-10 12 1-15,-2 0-3 0,5 3-4 0,-3-1 6 16,2 1-3-16,10-10-2 0,-12 10 2 16,0 0 0-16,0 0 0 0,-2-1 0 15,11-8-2-15,-10 8 3 16,17-22-1-16,-18 24-5 0,-1-1-5 16,1-3 6-16,-1 2-9 0,7-11-3 15,-9 13 7-15,4-2 6 0,-3-1 7 16,1-2-3-16,4 1 3 0,8-11 2 15,-8 10 1-15,0 1-5 0,2 0-2 16,-3 3-1-16,12-11 0 0,-14 11 4 16,-2 1-2-16,1 2 0 0,-2 0-3 15,-2 0 0-15,4-5-6 0,-5 6 3 16,1 1-10-16,0 1-6 0,0-2 8 16,0-2-3-16,-2 3 19 0,0 1-6 0,0 0 2 15,-2-2 3-15,5 2 5 0,1-7 6 16,-2 7-8-16,2-1-4 0,-2 0-1 15,-2 3 3-15,5-3-4 0,-3 3 2 16,-3-1-2-16,1 2 2 0,-2 1 0 16,4-2-1-16,1-1-7 0,-5 1 6 15,2 2 1-15,-2-3 3 0,2 1-2 16,5-4-4-16,-5 2 6 0,1 0 0 16,1 1 0-16,2-1 0 0,0 0 0 0,4-4-1 15,-5 3-1-15,-1 2 4 0,0 1 0 16,-1 1 3-16,6-4 5 0,-7 4-6 15,1 0-4-15,-1 0 0 0,-2 2-1 16,0 0-4-16,0 0 1 16,0 0 2-16,0 0 0 0,0 0 2 0,0 0-3 15,0 0-3-15,0 0 0 0,0 0-2 16,0 17-21-16,0-17-80 0,0 0-146 16,-18 17-777-16,18-8 178 0,-20-9-222 15,20 0-200-15,-19 10 17 0</inkml:trace>
  <inkml:trace contextRef="#ctx0" brushRef="#br0" timeOffset="9904.2715">11502 1339 1632 0,'0'0'22'16,"-13"10"108"-16,13-10-1 0,-8 0 36 15,8 0 24-15,-8 0 0 0,3 0-8 0,-5 0 81 16,4 0-156-16,0 0-12 16,0 0 13-16,0 0 38 0,-2 0 38 15,-9 0 238-15,8 0-217 0,0 0-21 16,-1 0-27-16,0 0-12 0,-11 12 50 16,11-12-122-16,-2 0-11 0,-1 0 0 0,-1 8-1 15,-2-8-20-15,-18 8 25 0,15-8-43 16,-2 8-1-16,1-5-29 0,-4 0 23 15,3 1-14-15,-28 3 5 0,27-4-6 16,0 0-9-16,-1-1 8 0,3 0 6 16,-20 3 0-16,22-3 1 0,-3-2-4 15,-1 2 11-15,-2-1 53 0,-27 6 54 16,-7 0-11-16,1 3-61 16,27-5-54-16,0 0 7 0,-1-1 10 0,-2 3-5 15,0-2-4-15,-36 3 0 0,31-3-7 16,0-1 4-16,0 1 5 0,-1 0 5 15,-37 2-4-15,39-4-13 0,-4 1 4 16,0-1 9-16,0 2-8 0,-1-2 11 16,-40 8-7-16,37-7 7 0,1 3 3 15,-1-1 4-15,1 2 2 0,-40 4-8 16,44-6-15-16,1-3 3 0,-1 3-3 16,2-1 12-16,2-1-7 0,-32 1-1 15,33 0-8-15,5-1 14 0,0-1 3 16,3-3-10-16,-29 4 10 0,32-4 18 15,-4 0 11-15,0 0-2 0,-2 2 22 16,-1 0-20-16,-31 4 29 0,30-3-51 0,0 1 6 16,-1-2-6-16,3 0 8 0,-28 2-15 15,30-2 1-15,-1-2-12 0,1 0 3 16,1 0 5-16,-1 0-10 0,-27 0 9 16,27 0-7-16,-5 0 7 0,-1 0 7 15,-1 0 14-15,-42 0 41 0,35 15-42 16,-4-15-9-16,-2 15-3 0,1-15-7 0,-2 14-2 15,-43 1 3-15,48-15-9 0,1 14 2 16,2-14-1-16,2 8 6 16,-32-3 1-16,35-5-6 0,-2 1-8 0,-1-1 5 15,-1 0 3-15,0 0-2 16,-40 4 23-16,36-3-21 0,-2 1 2 16,1 0-3-16,-2 1-8 0,-46 3 22 0,47-3-10 15,-2 0 8-15,2 2-17 0,2-2 6 16,1 0 0-16,-38 4-5 0,41-3 4 15,2-1 2-15,-2 0 5 0,3 0-3 16,-37 3-2-16,39-4 5 0,-3 1-4 16,1 0 14-16,-1-1 27 0,-1 0 15 0,-37 0 83 15,36 1-81-15,-64-1 92 16,73-2-105-16,4 0-3 0,1 0-11 16,2 0-1-16,-13 0 8 0,21 0-30 15,1 0-4-15,3 0-4 0,1 0-2 16,-2-12 2-16,9 12-3 0,1 0-24 15,1 0-133-15,1 0-206 0,-1 0-217 16,-4-7-1505-16,3 7 746 0,1-5 221 16</inkml:trace>
  <inkml:trace contextRef="#ctx0" brushRef="#br0" timeOffset="13811.9692">6128 1927 495 0,'0'0'32'16,"0"-2"53"-16,0-1 53 0,0-2 465 16,0 4-413-16,0 1-32 15,0-2-16-15,0 1 89 0,0-2-164 16,0 3-10-16,0-4-1 0,0 2 25 15,0-4 109-15,0 4-110 0,0-1 8 16,0 0 0-16,0 1 3 0,14-1 4 0,-14-3 24 16,0 4-75-16,10 1 4 0,-10-2 3 15,0 2 6-15,0 0-1 0,0 1 29 16,0 0-55-16,0 0-4 0,0 0 5 16,0 0 63-16,0 0 193 0,0 0-111 15,0 16-22-15,0-16-18 0,0 0 6 16,0 14 5-16,0-5 67 0,0-9-135 15,0 17-29-15,0-9-1 0,0 3 13 16,0 2 14-16,15 16 64 0,-15-8-73 16,0 1-19-16,16 3 9 0,-16 2-3 15,22 36 48-15,-10-28-58 0,-2 6 8 16,3 2-2-16,0 4 3 0,0 3-6 16,16 54 35-16,-15-48-55 0,-1 2-3 0,1-1-11 15,-2 3 19-15,11 60 36 0,-14-59-25 16,2 5 8-16,-2 2 4 0,-2 4-13 15,0 4-1-15,6 76-20 0,-8-73-15 16,1-4-3-16,0 0 0 0,2-3 8 16,9 60 10-16,-7-72-8 0,1 3 9 15,1-2 48-15,2-2 19 0,-1 0-7 16,15 52 1-16,-11-58-82 0,-2-1 4 16,3-2 2-16,-3-4-1 0,16 36 3 15,-15-48-7-15,0 0 1 0,-2-5-3 0,-2-4 2 16,-1-2-6-16,7 9-3 0,-12-20 4 15,-2-4 10-15,-2-1-3 0,-2-5-9 16,0 0 9-16,0-2 2 0,0 0 13 16,0 0 8-16,0 0 12 0,0 0 13 15,-16 0 85-15,16 0-75 0,0 0-8 16,0 0-21-16,-16 0-10 0,16 0 12 16,-9 0-23-16,9 0-4 0,-6 0 0 15,6 0-2-15,-9 0-2 0,1 0 13 16,5 0-7-16,-1 0 4 0,-3 0-3 15,2 0-1-15,-6 0 2 0,5 0-5 16,-1 0 4-16,0-12-6 0,-1 12 3 0,-1 0-6 16,-8 0 1-16,6 0-3 0,0 0-1 15,-2 0-1-15,-1 0-2 0,-11 20 3 16,12-20 1-16,-3 17 3 0,2-17-3 16,-1 10 13-16,1-10 9 0,-12 21 37 15,13-13-29-15,0 0-5 0,2 2 9 16,-1 0-4-16,-8 10 43 0,10-7-29 15,1 0 18-15,0-1 10 0,0 1 8 16,1 4-5-16,-4 19 19 0,6-17-79 16,0-3-9-16,0 3-6 0,3 0 0 0,-3 19 0 15,5-21 0-15,1 2 0 0,0-2 0 16,0 0 0-16,0 3 0 16,20 14 0-16,1-16 0 0,-21 0 0 0,24-1 0 15,-24 2 0-15,41 17 0 16,-26-19 0-16,-2 3 0 0,3-2 0 0,-2 2 0 15,16 14 0-15,-15-15 0 0,0-2 0 16,2-2 0-16,-1 0 0 0,2-1 0 16,18 14 0-16,-18-15 0 0,1-1 0 15,4-1 0-15,-1-2 0 0,23 7 0 16,-21-9 0-16,2-4 0 0,1 0 0 16,0-1 0-16,0-2 0 0,25 0 0 0,-25 0 0 15,-1 0 0-15,-3 0 0 0,-2-22 0 16,18 6 0-16,-21 16 0 0,-1-20 0 15,-1 8 0-15,1 0 0 0,-3-3-21 16,13-15-78-16,-15 14 26 0,-2 1-1 16,0-2 12-16,-2 0 3 0,-1 0 13 15,4-14 4-15,-6 15 37 0,1 0 3 16,-2 0 3-16,-2-1 0 0,1-13-4 16,-1 14 2-16,-1-1 0 0,-1 0 3 15,0 0 0-15,0-16 4 0,0 17-2 16,0 0-2-16,0-1-4 0,0 2 1 0,0-1 3 15,0-13 20-15,-14 13-8 16,14 0 2-16,0 0-3 0,-11 2 5 0,-1-16-3 16,6 15-12-16,-3 0-4 0,0 1 0 15,1 2 7-15,-1 0-2 0,-10-7 9 16,10 9-13-16,-1 2 0 0,1-2-3 16,0 2 2-16,-11-9 4 0,12 9 3 15,-2-2 6-15,1 3 1 0,-2 0 11 16,-1 2-3-16,-8-7 24 0,8 7-31 0,-1 0 2 15,0-1-2-15,2 1-9 0,-13-5 9 16,13 6-11-16,-2-2-1 16,1 4-2-16,-1-1 2 0,-1 1 0 0,-13 1 8 15,14 1-11-15,-2 0 5 16,3 0-2-16,0 0-1 0,-12 18 2 0,12-18 3 16,-1 12 14-16,3-12 2 0,-3 0 12 15,1 10-7-15,-7-10 2 0,10 8-29 16,0-8 0-16,2 8 0 0,1-3 0 15,-6 7 0-15,7-5 0 0,0 1 0 16,2 0 0-16,2 1 0 0,1-3 0 16,0 7-287-16,0-5-124 0,21-4-359 0,-21 3-459 15,0-7-499-15,24 0-1187 16</inkml:trace>
  <inkml:trace contextRef="#ctx0" brushRef="#br0" timeOffset="15155.8495">6620 5179 2202 0,'-9'0'118'0,"9"0"48"16,0 0 92-16,0 0 52 0,-7 0 387 15,4 0-362-15,2 0-56 0,-1 0-70 16,0 0-31-16,2 0-65 0,0 0 24 15,-2 0-89-15,2 0 23 0,0 0 11 0,0 0 31 16,0 0 103-16,0 0-123 0,0 0-25 16,0 0-7-16,0 0 11 15,0-16-11-15,0 16 67 0,0-14-72 0,0 14-8 16,0 0-12-16,0-13-7 0,-17 3 13 16,17 10-33-16,0-9 4 0,-11 3-10 15,11-1 7-15,0 1 0 0,0-7-9 16,0 6-4-16,0 1 5 0,0 1-5 15,0 1 2-15,20-5 4 0,-20 6-7 16,18 1-1-16,-18-1 1 0,14 3 1 0,-14-2 8 16,14 0-1-16,-2 2-1 15,-6 0 2-15,2 0-4 0,-1 0 1 0,7 0 6 16,-5 0 5-16,-1 19 7 16,0-19-6-16,0 17 0 0,0-17-3 0,9 20 0 15,-8 1-6-15,-2-10-1 0,-1 2 3 16,1-3-3-16,10 11 3 0,-8-11 3 15,-1 0 6-15,3 0 9 0,3-1-3 16,-1-2-1-16,17 7 8 0,-16-8-22 16,0-1-2-16,1-4 0 0,-5 2 1 15,12-3 6-15,-12 0-14 0,-2 0 0 16,-1-26-5-16,-3 26 3 0,-2-23 1 16,-2-3-8-16,0 12 7 0,0 1 1 0,0 1-1 15,-21 1 1-15,21-9 0 0,-15 14-3 16,15 0-31-16,0 6-57 0,0-5-66 15,0 5-101-15,0 0-431 0,0 0 94 16,0 0-179-16,0 0-322 0,27 20-68 16</inkml:trace>
  <inkml:trace contextRef="#ctx0" brushRef="#br0" timeOffset="16495.7307">6686 5557 1331 0,'0'0'98'0,"-1"0"84"16,1 0 50-16,0 0 324 0,0 0-311 16,0 0 14-16,0 0 16 0,0 0 20 15,0 0 5-15,0 0 294 0,0 0-341 16,0 0-29-16,0 0-44 0,0 0-8 16,0 0-29-16,0 22 135 0,0-3-143 15,0-7 13-15,17 1-36 0,-17 1-7 16,15 18 24-16,-15-16-80 0,0 1-16 0,11 2 2 15,-11-2 2-15,9 2 4 0,-1 18 82 16,-4-15-42-16,0-2 12 0,2 1-7 16,-1 1 2-16,4 26 53 0,-4-25-76 15,1 2 0-15,-1 2-8 0,-1-1-9 16,0 3-20-16,6 23-3 0,-8-24-21 16,0 1 7-16,1 0 2 0,2 2 4 15,2 25 16-15,-4-29-16 0,1 2 10 16,1 0 5-16,0-2 0 0,0-1-5 0,7 24 0 15,-7-24-18-15,0-2 5 16,2 1-4-16,-1 0 19 0,7 26 47 0,-8-24-39 16,3 0-16-16,-1 2-14 15,-1 0 7-15,0 2-2 0,5 29 11 0,-6-32-19 16,1 3 2-16,-1 0-2 0,-1-1-4 16,7 30 3-16,-6-31-4 0,-1-1 1 15,1 0 1-15,-2 0 14 0,4-1 7 16,5 21 47-16,-7-23-38 0,0-3 4 15,0 4 5-15,0-4-6 0,4 24 25 16,-4-26-46-16,-3 1 2 0,1 3-7 0,-1-2-8 16,6 19 0-16,-4-21 0 0,-1 0 0 15,0 1 0-15,0 1 0 16,0-1 0-16,5 20 0 0,-4-19 0 0,-1-1 0 16,2-2 0-16,-3-1 0 0,3 20 0 15,-3-21 0-15,-1 0 0 0,0 2 0 16,1-1 0-16,-1-1 0 0,2 20 0 15,-2-21 0-15,1 1 0 0,0 0 0 16,0-5 0-16,0 5 0 0,1 8 0 16,0-11 0-16,-1 0 0 0,0-1 0 15,-1 2 0-15,3 13 0 0,-1-15 0 16,0 1 0-16,-1 0 0 0,0-2 0 16,3 13 0-16,-4-14 0 0,2 1 0 15,-2-1 0-15,0 0 0 0,-1-1 0 0,1 12 0 16,-1-11 0-16,0 0 0 0,0 1 0 15,0 0 0-15,1 7 0 0,-1-9 0 16,0-1 0-16,0 0 0 0,1-2 0 16,0 0 0-16,1 6 0 0,-1-7 0 15,0-2 0-15,0 1 0 0,1-3 0 16,0 4 0-16,-2-6 0 0,0 0-3 16,0 0-6-16,0 0-8 0,0 0-1 15,0 0 4-15,0 0 20 0,0 0 3 0,0 0-5 16,0 0 1-16,0 0 4 0,0 0-9 15,0 0-5-15,0 0 3 0,0 0-4 16,0 0 6-16,0 0-1 0,0 0 3 16,0 0-4-16,0 0 1 0,0 0 0 15,0 0-44-15,0 0 9 0,0 0-29 16,0 0-23-16,0 0-41 0,0 0-48 16,0-15-333-16,0 15 116 0,0 0-114 15,-16 0-124-15,16-13-254 0,0 13-1141 16,0 0 1030-16,0-8 225 0,0 8 268 15</inkml:trace>
  <inkml:trace contextRef="#ctx0" brushRef="#br0" timeOffset="22171.8475">7238 8337 1692 0,'0'0'32'0,"0"0"19"0,0 0 93 16,0 0-70-16,0 0 20 0,0 0 41 0,0 0 39 15,0 0 48-15,0 0 278 0,0 0-269 16,0 0-23-16,0 0-23 0,0 0 39 15,0 0 2-15,0-17 169 0,0 17-233 16,0 0-20-16,0-12-17 0,0 12 0 16,14 0 61-16,-14 0-104 0,0 0 4 15,0 0 18-15,0 0 20 0,11 0 6 16,0 0 123-16,-4 0-158 0,1 0-19 16,0 0-19-16,4 0-13 0,15 0 35 15,-11 0-35-15,2 0 3 0,3 0-8 16,1-16-14-16,3 16-17 0,24 0 8 15,-24 0-2-15,1-9 10 0,-3 9 13 0,2 0 8 16,21 0 42-16,-24 0-58 0,0 0-5 16,2 0 0-16,-2-7 4 0,4 7-4 15,23-13 26-15,-22 10-28 0,1-4-6 16,0 2-2-16,-2 0 8 0,32-4 26 16,-31 3-11-16,1 3 0 0,0-3 7 15,1 3 10-15,0-2 9 0,27-1 54 16,-29 3-70-16,2 0-11 0,-1 1-5 15,0-1 18-15,25-1 12 0,-26 3-47 16,0-3-11-16,-1 2 2 0,1-3-1 16,2 2-3-16,28-7 2 0,-27 5-1 0,0-4-3 15,3 2 3-15,1-1-1 16,34-10 9-16,-32 10 6 0,-2-1 27 0,1 1 25 16,-1 0 4-16,-1 1 2 0,31-4 24 15,-33 8-67-15,-2 0-14 0,0 0-14 16,0 1 2-16,27-1-5 0,-30 1 0 15,2-2 0-15,2 1 0 0,-3-1 0 16,3-1 0-16,32-9 0 0,-29 8 0 16,-1-2 0-16,0 0 0 0,1 0 0 0,34-5 0 15,-37 7 0 1,57-6 0-16,-62 10 0 0,0 1 0 0,-2 1 0 16,1 0 0-16,19 0 0 0,-19 0 0 15,0 0 0-15,0 0 0 0,0 0 0 16,1 0 0-16,29 0 0 0,-25 0 0 15,0 0 0-15,1-14 0 0,-2 14 0 16,31 0 0-16,-30 0 0 0,1 0 0 16,-1 0 0-16,2 0 0 0,-2 0 0 15,32 0 0-15,-31 0 0 0,0-9 0 16,-1 9 0-16,1-6 0 0,27-6 0 16,-31 7 0-16,2-2 0 0,-1 0 0 15,1 2 0-15,-1 0 0 0,27-3 0 16,-30 7 0-16,3 0 0 0,-1-1 0 0,-1 2 0 15,24 0 0-15,-26 0 0 16,2 0 0-16,-1 0 0 0,0 0 0 0,1 0 0 16,24 0 0-16,-24 0 0 0,2 0-1 15,-2 0-5-15,1 0-2 0,25-17-5 16,-27 17 16-16,-1 0-4 0,1 0-1 16,-2-12 1-16,-2 12-5 0,20 0 11 15,-21 0-1-15,-1 0 4 0,0 0-2 16,0 0 0-16,18 0-3 0,-17 0-4 0,-1 0-8 15,3 0-17-15,0 0-17 16,-3 0-17-16,21-18-56 0,-20 18 85 0,-1 0 9 16,-2-18 10-16,-1 18 10 0,12-11-1 15,-16 11 7-15,-1-9-4 16,1 9 5-16,-2 0 1 0,2 0-5 0,11 0 13 16,-10 0-11-16,3 17 10 0,-4-17-3 15,5 0-4-15,11 17 2 0,-15-17-11 16,0 0 5-16,3 0-9 0,-3 0 6 15,3 0-2-15,16 0-2 0,-17 0 3 16,3 0 2-16,-1 0-3 0,-2 0 0 16,13-17 5-16,-16 17 7 0,1 0-2 15,-2 0-2-15,0-9-7 0,1 9 4 0,6 0 3 16,-10 0 9-16,0 0-5 0,0 0 5 16,-2 0 2-16,5 0 7 0,-9 0-15 15,3 0-1-15,1-5-3 0,-3 5 0 16,0-3-1-16,7-5-7 0,-5 4 4 15,1 0-2-15,2-1 1 0,2-1-1 16,6-4-5-16,-5 6 6 0,-4-1-1 16,1 2-2-16,-1-1 10 0,0 3-3 15,0-3 4-15,-5 4-7 0,0 0 0 0,-1-3 0 16,1 3 0-16,1-3 1 16,-1-1-2-16,2 2-3 0,-1-3 1 15,0 1-1-15,1-3 2 0,6-5 8 16,-6 6-10-16,0 1 5 0,2-1-5 15,-3 1 2-15,2-1-8 0,-4 3 1 0,0 3-6 16,0-1 7-16,0 1 3 0,0 0-3 16,0-3 5-16,0 3-1 0,0 0 5 15,-17 0-1-15,17 0 0 0,0 0 0 16,0-3 3-16,-16 3-3 0,16 0 3 16,0 0-1-16,0-1-3 0,-8 1 3 15,5-1 2-15,3 1-3 0,-2 0-2 0,0 0 6 16,-3-3-4-16,4 1 2 0,-1 1-8 15,-2-2-2-15,2 2-15 0,-2-3-68 16,-1-6-423-16,0 6-47 0,0-3-219 16,1 1-338-16,-2-1-457 0,-10-3-962 15</inkml:trace>
  <inkml:trace contextRef="#ctx0" brushRef="#br0" timeOffset="24051.9813">14542 4628 372 0,'-13'0'18'0,"5"9"-8"0,8-9 0 15,-4 0-14-15,4 0-15 0,0 0-5 16,0 0-1-16,0 0 4 0,0 0 15 15,0 0-4-15,0-16 0 0,0 16-2 16,0 0-5-16,18 0 1 0,-18 0 1 0,0 0 6 16,0-8-3-16,0 8-61 15,9 0 17-15,-9 0 9 0</inkml:trace>
  <inkml:trace contextRef="#ctx0" brushRef="#br0" timeOffset="24936.2514">14544 4613 476 0,'0'0'27'16,"0"0"22"-16,0 0 10 0,0 0 17 15,0 0 1-15,0 0-61 0,0 0-4 16,0 0 5-16,0 0 4 0,0 0 6 16,0 0 46-16,0-12-36 0,0 12 23 15,0 0 3-15,0-8 35 0,0 8 27 16,0-6 169-16,0 0-147 0,0 3 2 16,0 1-6-16,0 0 0 0,0 0 50 0,0 2-143 15,0-1-15-15,0 1-6 0,0-1 16 16,0 1 11-16,-16-3 102 15,16 3-75-15,0 0 18 0,-15 0 20 0,15 0 33 16,0 0 30-16,0 0 207 0,-7 0-198 16,7 0 1-16,0 0-1 0,0 0 7 15,0 0 116-15,0 0-217 0,0 0-28 16,0 0-23-16,0 0-21 0,0 0 1 16,0 0-4-16,0 0-24 0,0 0 5 0,0 0-6 15,0 0 2-15,-17 0 12 0,17 0-7 16,0 0 13-16,0 0 10 0,0 0 6 15,0 0 15-15,0 0 70 0,0 0-56 16,0 0 12-16,0 0-6 0,0 0 8 16,15 0 39-16,-15 0-75 0,17 0-17 15,-7 13 0-15,1-13 0 0,1 0-5 16,18 0 53-16,-12 0-42 0,0 0-4 16,0 0-3-16,3 0 7 0,19 0 50 15,-19 0-52-15,-1 0-10 0,1 0-9 16,2 0-1-16,-2 0-3 0,19 0 4 15,-20 0-3-15,1 0-4 0,3-13 2 0,-1 13 8 16,29-9 40-16,-23 9 3 16,3 0 21-16,1-8 14 0,2 8-24 0,0-4 10 15,36 1 39-15,-35 1-44 0,0-1-26 16,-4 3-4-16,3-2 1 0,29-4 47 16,-33 3-47-16,-1 0-5 0,1 0-6 15,-2-1-6-15,2-1-7 0,28-4-6 16,-27 2-6-16,-1 3 1 0,2-3 8 15,1 0 12-15,40-5 65 0,-38 6-46 0,5 0-2 16,-2 1-14-16,1-1 1 16,-1 2 0-16,40-1 35 0,-41 1-38 0,-1 3 4 15,-3-2-9-15,3 1 0 16,31-1 4-16,-37 0-20 0,2 2-8 0,1-4 1 16,1 1-1-16,1-1-3 0,40-7 5 15,-36 4 2-15,2 0 3 16,2 1-4-16,1-2 4 0,39-4 12 0,-42 9-1 15,0-2-4-15,0 0-4 0,0 4 2 16,-1-3-9-16,40 0 4 0,-40 3-6 16,1-1 1-16,-1-1-6 0,0 0 1 15,41-2 0-15,-43 0 2 0,3 2 3 16,0-1-3-16,1-2 2 0,0 0-2 16,39-6 1-16,-45 6 0 0,-1 0 5 0,-3 2 2 15,-3-1 1-15,15-1 22 0,-29 3-18 16,-4 3-7-16,1-1-5 0,-6 2-18 15,-2 0-10-15,0 0-99 0,-4 0 26 16,-1 0-59-16,0 0-64 0,0 0-113 16,0 0-757-16,0 0 215 0,-17 0-205 15,17 0-259-15,-19 0 80 0,19 0 396 16</inkml:trace>
  <inkml:trace contextRef="#ctx0" brushRef="#br0" timeOffset="26928.017">17931 4258 1433 0,'0'-5'69'0,"0"-3"49"0,0 4 44 15,13-1 43-15,-13-3 136 0,0 6-179 0,0 1-2 16,8 0 6-16,-8 0 46 0,0 1 42 16,0 0 351-16,0 0-307 0,0 0-33 15,0 0-57-15,0 0-7 0,0 0 55 16,0 0-168-16,0 15-17 0,0-15 1 15,0 14 30-15,0-4 16 0,0 14 152 16,0-10-122-16,0 3 17 0,0 2 1 16,0 4 20-16,0 26 128 0,23-20-179 15,-23 5-3-15,19 4-13 0,-19 3-2 0,28 2 10 16,8 52 129-16,-18-45-114 16,3 0-7-16,0 0-40 0,-3-1-17 15,18 43-38-15,-23-49-40 0,-1 1 0 16,-1-1 0-16,-2-2 0 0,0-2 0 15,6 35 0-15,-9-38 0 0,0-1 0 0,2-3 0 16,-1-2 0-16,6 27 0 0,-7-31 0 16,2-2 0-16,-1 0 0 0,-4-5 0 15,2-1 0-15,1 10 0 0,-5-17 0 16,-1 1 0-16,0-7 0 0,0 2 0 16,0 0 0-16,0-6 0 0,0-1 0 15,0 1 0-15,0-1 0 0,0 0 0 0,0 0 0 16,0 0 0-16,0 0 0 15,0 0 0-15,0 0 0 0,0 0 0 16,0 0 0-16,0 0 0 0,0 0 0 16,0 0 0-16,0 0 0 0,0 0 0 15,0 0 0-15,0 0 0 0,0 0 0 16,0 0 0-16,0 0 0 0,0 0 0 16,0 0 0-16,0 0 0 0,0 0 0 15,16-16 0-15,-16 16 0 0,43 0 0 16,1-14 0-16,13 14 0 15,-25-6 0-15,-1 6 0 0,1 0 0 16,0 0 0-16,1 0 0 0,28 0 0 16,-34 15 0-16,-5-15 0 0,-4 0 0 0,-3 0 0 15,2 9 0-15,-14-9 0 0,0 0 0 16,-3 0 0-16,0 0 0 0,0 0 0 16,-26 13 0-16,26-6 0 0,-34 1 0 15,12 6 0-15,-6-3 0 0,-40 15 0 16,28-10 0-16,-4 0 0 0,-4 1 0 15,-2-1 0-15,-5 2 0 0,-54 21 0 16,54-19 0-16,3-3 0 0,3 3 0 16,4-2 0-16,-24 11 0 0,45-17 0 15,6-3 0-15,7-1 0 0,7-2 0 0,4-1 0 16,29-3 0-16,-7-2 0 16,5 0 0-16,7 0 0 0,3 0-11 0,45-21-59 15,-40 6 14-15,3 15-11 0,-2-15 8 16,0 15 16-16,36-10-8 15,-45 10 44-15,0-10 2 0,-7 10 6 0,-3 0 0 16,-6 0-6-16,2 0-18 0,-14 0 15 16,-3 0 11-16,-3 0 11 0,0 0 9 15,-21 0 20-15,21 15-27 0,-21-15-3 16,21 0-2-16,-24 14 3 0,24-14-6 16,-26 8-1-16,6-8-4 0,20 9 3 0,-12-9 2 15,12 0 2-15,-7 0 0 0,7 0-10 16,0 0 6-16,0 0 9 0,0 0-2 15,0 0 11-15,0 3 36 0,0-3-22 16,0 2-8-16,0-1-12 0,0 1-8 16,0 2-10-16,0-3 0 0,-16 1 0 15,16 3 0-15,0-1 0 0,0 1 0 16,-16 7 0-16,16-4 0 0,-10 1 0 16,10 4 0-16,-7 0 0 0,4 23 0 15,1-15 0-15,1 3 0 0,1 7 0 16,0 2 0-16,0 5 0 0,0 53 0 15,0-38 0-15,0 6 0 0,21 3 0 16,-21 1 0-16,20 66 0 0,2-66 0 0,-9-1 0 16,1-3 0-16,-3-3 0 0,3-1 0 15,8 37 0-15,-12-49 0 0,2 1 0 16,-3-5 0-16,-1-3 0 0,7 24 0 16,-8-31 0-16,-1-3 0 0,0-3 0 15,-3-6 0-15,0-1 0 0,1 2 0 16,-4-12 0-16,1-3 0 0,-1-3 0 0,0 0 0 15,0 0 0-15,0 0 0 0,0 0-7 16,0 0-155-16,0-21-181 16,0 21-296-16,-23-16-1450 0,7-3 634 0,16 19 46 15,-21-13 297-15</inkml:trace>
  <inkml:trace contextRef="#ctx0" brushRef="#br0" timeOffset="29528.7165">9121 4930 1354 0,'0'0'125'0,"0"0"81"0,0 0 70 15,0 0 21-15,0-17 6 0,0 17 302 16,0 0-320-16,0 0-50 0,0 0-64 16,0-9-24-16,0 9-27 0,0 0 130 15,0 0-133-15,0 0 0 0,-17 0-11 16,17 0-15-16,0 0 89 0,0 0-102 16,0 0-14-16,-8 0-20 0,8 0 1 15,0 0-20-15,0 0 35 0,0 0-42 16,0 0-9-16,0 0-9 0,0 0 5 15,0 0 0-15,0 0-5 0,-16 12-1 16,16-12 1-16,0 0-4 0,0 0 4 16,-14 9-4-16,14-9-9 0,-8 0 3 15,8 0 10-15,0 0-5 0,0 0 17 0,-6 0-11 16,6 0 4-16,0 0-10 0,0 0 10 16,0 0-2-16,-2 0-3 0,2 0 1 15,0 0 13-15,0 0 4 0,0 0 10 16,-1 0 67-16,0 0-30 0,-1 0 3 15,0 0 5-15,1 0 8 0,-1 0 2 16,-1 0 97-16,2 3-89 0,0-3-2 16,1 0 19-16,0 2 13 0,0 6 127 15,0-1-143-15,0-1-13 0,0 2-5 16,0 4 8-16,0 3 0 0,17 15 78 16,-17-12-96-16,0 0-7 0,15 5-4 0,-15 0 9 15,12 31 81-15,-12-27-72 16,10 7 6-16,-3-2 1 0,1 5-17 0,1 1-23 15,15 42-26-15,-9-38-25 0,1 2 0 16,0 3 0-16,0 3 0 0,18 49 0 16,-17-52 0-16,-2 2 0 0,-2 1 0 15,-2-4 0-15,-1 2 0 0,8 39 0 16,-10-43 0-16,1 0 0 0,-1 1 0 16,0-1 0-16,11 45 0 0,-11-45 0 0,3 3 0 15,-3-2 0-15,1 1 0 0,-1-3 0 16,9 35 0-16,-9-38 0 0,0-1 0 15,-1-4 0-15,2 1 0 0,9 29 0 16,-8-34 0-16,-2 2 0 0,-1-2 0 16,0 0 0-16,1-1 0 0,4 28 0 15,-8-30 0-15,-1-1 0 0,1-3 0 16,0-2 0-16,3 15 0 0,-5-22 0 16,-2-1 0-16,3-3 0 0,-2-1 0 15,0-2 0-15,1 3 0 0,-2-8 0 16,0 0 0-16,0-2 0 0,0 2 0 15,0 0 0-15,0-1 0 0,0 1 0 0,0 1 0 16,0 1 0-16,0 2 0 16,0 5 0-16,0-7 0 0,0 1 0 0,0-1 0 15,0 1 0-15,0 2 0 0,0-5 0 16,0 1 0-16,0-1 0 0,0 0 0 16,0 5 0-16,0-1 0 0,0-1 0 15,11 4 0-15,-11 1 0 0,0 2 0 16,9 15 0-16,-9-11 0 0,0 0 0 15,7-2 0-15,-4-1 0 0,1 12 0 16,-1-15 0-16,-1-1 0 0,0-2 0 16,1-1 0-16,-2-1 0 0,1 2 0 0,-1-5 0 15,-1 0 0-15,0 2 0 16,1-2 0-16,2 7 0 0,-2-5 0 0,0 3 0 16,0 2 0-16,0-1 0 0,1 1 0 15,1 10 0-15,-2-11 0 0,1-1 0 16,-1 0 0-16,0-2 0 0,1-2 0 15,-2 2 0-15,0-6 0 0,0 0 0 16,0 0 0-16,0 0 0 0,0 0 0 16,0 0 0-16,0 0 0 0,0 0 0 15,0 0 0-15,0 0 0 0,0 0 0 16,0 0 0-16,0 0 0 0,0 0 0 0,0-10 0 16,-12 10 0-16,12 0 0 0,0-9 0 15,0 9 0-15,-8-8 0 0,1 3 0 16,7 1 0-16,-7 3 0 0,3-1 0 15,-2 0 0-15,0 1 0 0,-8-1 0 16,5 2 0-16,0 0 0 0,-1 0 0 16,0 0 0-16,-9 0 0 0,11 0 0 15,0 17 0-15,0-17 0 0,-1 0 0 16,1 0 0-16,-8 13 0 0,7-4 0 16,0-2 0-16,0 0 0 0,-1 1 0 0,-10 9 0 15,9-7 0-15,0 1 0 16,3 0 0-16,-2 3 0 0,2 0 0 15,-6 18 0-15,8-13 0 0,1 3 0 0,0 1 0 16,1 0 0-16,0 23 0 16,2-22 0-16,-1 2 0 0,2-1 0 0,-2 2 0 15,3-4 0-15,0 28 0 0,0-28 0 16,0 0 0-16,18 1 0 0,-18-4 0 16,19 19 0-16,2-21 0 0,-6 0 0 15,0 0 0-15,0-2 0 0,-1-2 0 16,19 11 0-16,-17-15 0 0,0-1 0 0,1-2 0 15,1-2 0-15,14 3-5 0,-17-7-15 16,1 2-22-16,0-3-14 0,-1 0 2 16,0 0-1-16,16-19-40 0,-16 19 36 15,-1-17 9-15,1 17 11 0,-3-20 7 16,8 1 5-16,-14 19 22 0,-1-12 3 16,-2 12-6-16,-1 0-1 0,0-10 0 15,-2 10-1-15,0 0 10 0,0 0-1 16,0 0-1-16,0 0 4 0,0 19-4 15,0-19 2-15,0 13 5 0,0-13 5 16,0 0-4-16,0 12 6 0,0-12-5 16,0 7-3-16,0-7-9 0,0 7 6 0,0-7 0 15,0 13 4-15,0-8 7 16,14 2 9-16,-14 0 0 0,0 0 2 0,9 1-14 16,-1 9 8-16,-8-8-3 0,8-3 8 15,-5 1 5-15,0 0 12 0,6 7 62 16,-6-5-35-16,1-1-3 0,2 4-14 15,-1 1-12-15,1 2-24 0,7 21-13 16,-5-12 0-16,0 4 0 0,1 1 0 16,0 3 0-16,9 36 0 0,-8-32 0 15,-2 0 0-15,1 1 0 0,-1-2 0 16,1 0 0-16,6 30 0 0,-8-33 0 16,-1-1 0-16,1-1 0 0,-1-2 0 15,4 23 0-15,-3-30 0 0,-1-1 0 16,-1-3-37-16,0-5-98 0,-2-2-120 15,3 2-694-15,-4-8 305 0,-2-3-207 0,0-1-231 16,0 0-260-16,-19-22-868 0</inkml:trace>
  <inkml:trace contextRef="#ctx0" brushRef="#br0" timeOffset="31710.9786">10210 9213 1099 0,'-1'2'42'0,"0"-2"33"0,-1 3 25 16,1 1 129-16,-1-2-118 0,0 0 7 16,1 0 5-16,-1 2 10 0,-1 1 92 15,1-3-110-15,0 1 9 0,1-2 9 16,0 0 38-16,0 2-8 0,1-1 163 15,-1 0-168-15,1 2 2 0,0-2 6 16,0 2 17-16,0-1 2 0,0 6 146 16,0-6-196-16,0 2-28 0,16-1-5 0,-16-2 15 15,16 5 99-15,7-4-123 0,-10-2-23 16,3 3-9-16,3-4 5 0,2 0-24 16,24 1 1-16,-21-1-45 0,1 0 7 15,-1 0-5-15,1 0 6 0,27 0 12 16,-27 0-12-16,3 0-2 0,0-16-3 15,1 16-4-15,0 0-6 0,28 0 18 0,-27 0-5 16,0 0 7-16,-2 0-20 16,2 0 1-16,35 0 20 0,-36 0 14 0,5 0 1 15,2 0 30-15,4 0 12 0,4 0 19 16,42 0 132-16,-38-21-116 0,3 21-4 16,-2-15-25-16,2 15-10 0,39-12 58 15,-50 2-61-15,2 10-1 16,-3-9-11-16,-1 9 0 0,-2-7-16 0,34 0 9 15,-34 2-25-15,2-1 19 0,6 0 21 16,0-1 13-16,50-3 84 0,-44 3-94 16,1 2-7-16,5 1 0 0,-2-2 7 15,-1 3-7-15,49-8 24 0,-54 6-59 16,-1 0-3-16,-2 0-9 0,-2-2-1 16,36-5-4-16,-44 7 0 0,5-1-2 0,1 0 7 15,-1 2 1-15,3-2 2 0,45-1 13 16,-41 4-13-16,2-2 1 0,1 2 4 15,2-1 22-15,51 0 86 0,-51 0-52 16,2-1-6-16,2 1-15 0,-2 0-5 16,54-9 8-16,-59 8-41 0,3-2-9 15,-3 0-1-15,0 0-8 0,-3-1 4 16,46-6 0-16,-46 8 7 0,2 2-7 16,0-1 7-16,2-1-4 0,1 3-2 15,55-2 2-15,-53 3 6 0,106-2 34 16,-107 3-28-16,-3 1-4 15,-3 0-8-15,1-2 1 0,43-2-2 16,-48 2 0-16,1-3 0 0,0 0 0 16,-3-2 0-16,48-10 0 0,-45 10 0 0,4-3 0 15,0 0 0-15,2 0 0 0,1 1 0 16,49-7 0-16,-49 8 0 0,-1 0 0 16,-3 2 0-16,2 3 0 0,36-4 0 15,-45 5 0-15,0-3 0 0,-1 3 0 16,-2-1 0-16,-1 1 0 0,35-8 0 0,-34 5 0 15,2 0 0-15,2 1 0 0,-3-4 0 16,45-2 0-16,-41 6 0 16,1 1 0-16,1-1 0 0,-3 1 0 0,-4 1 0 15,36-1-5-15,-40 1-7 0,-2 1-18 16,0-2-22-16,-4 1-13 0,30-4-64 16,-28 3 76-16,1 2 5 0,0-5 0 15,1 1-4-15,-1-3 3 0,31-5-19 16,-30 7 59-16,0 2 8 0,0-1 3 15,0 2 2-15,26 0 20 0,-31 2 1 16,2 1 13-16,-1 0 1 0,0 0 7 16,-1 0-9-16,24 0 16 0,-24 0-38 15,0 0-7-15,-1 0-1 0,1 0-7 16,21 0 6-16,-21-17 2 0,-1 17 28 0,2 0 13 16,1-15 18-16,0 15 4 0,23-9 4 15,-26 9-64-15,1 0-11 0,-2 0 0 16,-1-5 0-16,16 5 0 0,-20-3 0 15,0-1 0-15,-1 3 0 0,2-5 0 16,-1 0 0-16,23-4 0 0,-19 4 0 16,2 1 0-16,-2 0 0 0,2 2 0 15,20-4 0-15,-25 5 0 0,1 2 0 16,-1 0 0-16,-2 0 0 0,0 0 0 0,14 0 0 16,-17 0 0-16,1 0 0 15,-3 0 0-15,0 0 0 0,16 0 0 16,-14 0 0-16,0 0 0 0,2 0 0 0,2 0 0 15,-1 0 0-15,20-12 0 16,-19 12 0-16,0 0 0 0,-1 0 0 0,-3 0 0 16,13 0 0-16,-16 0 0 0,0 0 0 15,0 0 0-15,0-7 0 0,1 7 0 16,12 0 0-16,-12-4 0 0,1 4 0 16,-1-4 0-16,-1 2 0 0,11-1 0 15,-12 2 0-15,1 1 0 0,-1-4 0 0,0 4 0 16,12-3 0-16,-13 3 0 0,3-2 0 15,-1 0 0-15,-1 1 0 16,0 1 0-16,7 0 0 0,-7 0 0 0,-2 0 0 16,-1 0 0-16,1 0 0 0,3 0 0 15,-6 0 0-15,-1 0 0 0,1 0 0 16,-3 0 0-16,3 0 0 0,0 0 0 16,-3 0 0-16,1 0 0 0,1 0 0 15,0 0 0-15,3 0 0 0,12 0 0 16,-10 0 0-16,2 0 0 0,-2 0 0 15,1 0 0-15,10 0 0 0,-13 0 0 16,0 0 0-16,2-11 0 0,-4 11 0 16,7 0 0-16,-8-7 0 0,-1 7 0 15,-1 0 0-15,-1 0-5 0,1 0 2 16,-2 0 7-16,0 0-4 0,3 0 1 16,-3 0-6-16,2 0 4 0,1 0-5 15,-3 0 6-15,7 0 5 0,-5 0-2 16,1 0-3-16,-2 0-1 0,0 0 1 15,0 0 2-15,1 0 2 0,-2 0-3 16,0 0-1-16,0 0 0 0,0 0 1 16,0 0-11-16,0 0-51 0,0 0-71 15,0 0-90-15,0 0-105 0,0 0-164 16,0-15-878-16,0 15 338 0,0-14-249 0,0 14 2 16,0-12 183-16</inkml:trace>
  <inkml:trace contextRef="#ctx0" brushRef="#br0" timeOffset="33737.3241">18659 7357 576 0,'0'0'14'15,"0"0"0"-15,-6 0 1 0,6 0-1 16,0 0-9-16,-2 0 14 0,2 0-5 16,0 0-10-16,0 0 1 0,0 0 6 0,0 0 0 15,0 0-11-15,-2 0-6 0,0 0 0 16,0 0 6-16,1 0 0 0,-2 0-10 16,1 0 16-16,0 13 0 0,2-13 11 15,-1 0 34-15,1 0 18 16,0 0 120-16,0 0-109 0,0 0 23 0,0 0 10 15,0 0 2-15,17 0 104 0,-17 0-133 16,0 0-13-16,0 0-6 0,15 0 12 16,-15 0-12-16,0 0 67 0,0 0-74 15,0 0 6-15,0 0-2 0,0 0 3 16,0 0 47-16,0 0-59 0,0 0 2 0,0 0 12 16,0 0 21-16,0 0 4 0,0 0 118 15,0 0-97-15,0 0 18 0,0 0 20 16,0 0 21-16,0 0 2 0,0 0 135 15,0 0-160-15,0 0-10 0,0 0 4 16,-17 0-1-16,17 0 83 0,0 0-150 16,0 0-6-16,0 0-11 0,0 0-4 15,0 0 10-15,0 0 60 0,0 16-62 16,0-16 5-16,0 14-3 0,0-14 17 16,0 15 75-16,0 2-90 0,0-7-11 0,0 0-17 15,0-1 1-15,0 5-6 16,13 10 22-16,-13-13-30 0,0 1-3 15,0-1 0-15,8 1-4 0,-8 10 22 16,0-11-3-16,0 0 7 0,0 2 5 0,0-2 9 16,0 1-12-16,17 12 32 0,-17-12-52 15,0 1-7-15,14-1-5 0,-14 0 1 16,13 12 1-16,-13-13-16 0,7 3-3 16,-7 0 3-16,7-2 1 0,-7 2 2 15,7 18 1-15,-5-16-1 0,0 2 2 16,0-1-4-16,-1-2 6 0,2 16-6 0,-1-16 6 15,-2-3-11-15,0 2 0 0,0-5 1 16,0 2-2-16,2 8 7 0,-2-9 1 16,0-1-1-16,0-2 1 0,0 3-5 15,1 5 4-15,0-9-2 16,-1 5-2-16,0-2-1 0,0-1-2 0,0 1 6 16,0 8 27-16,0-6-6 0,0-3 2 15,0-1-6-15,0 3-1 0,0 7 4 16,0-9-20-16,0 0-1 0,0 1 0 15,0-2 0-15,0 4 3 0,0 9-1 16,0-9-3-16,0 1 0 0,0-1 2 16,11 2-4-16,-11 11 9 0,0-12-6 0,0 0 2 15,0-3-2-15,0 1-4 0,6 0 8 16,-6 7 0-16,0-10-1 0,0 0-5 16,0 0 5-16,0-2 1 0,4 0 13 15,-4 0-10-15,0-3 7 0,0 1 14 16,2-1 16-16,0-1 11 0,0 5 37 15,1-5-63-15,-1 3-14 0,-2-3-1 16,3 3 0-16,1 0 8 0,-2-1-16 16,-1-3-4-16,0 1-2 0,-1 0-5 15,0-1 5-15,0 0-4 0,0 3 4 0,0-3-2 16,0 0 4-16,0 0-2 16,0 3-5-16,0-2 1 0,0 0 0 15,0 1 4-15,0 0-6 0,0 1 4 16,0 2-3-16,0-2 7 0,0-2-1 0,0 1-3 15,13 0 4-15,-13 0-2 0,0-2 4 16,0 0-4-16,0 0 5 0,0 0 3 16,0 0-7-16,0 0 0 0,0 0-9 15,0 0 8-15,0 0 0 0,0 0-4 16,0 2 9-16,0 1-5 0,0-1-6 16,0 0 5-16,0 1-4 0,0 0-1 15,0 4 6-15,0-6-3 0,0 2 1 0,0-2 2 16,0 1 0-16,0-1 1 0,0 0-5 15,0-1 4-15,0 0 2 0,0 0 0 16,0 0 2-16,0 0-8 0,0 0 0 16,0 0 3-16,0 0 2 0,0 0-3 15,0 0 2-15,0 0-1 0,0 0-3 16,0 0-10-16,0 0-27 0,0 0-196 16,0 0-5-16,0 0-146 0,0 0-129 15,0 0-335-15,0 0-270 0,0 0-1560 16,0 0 1809-16</inkml:trace>
  <inkml:trace contextRef="#ctx0" brushRef="#br0" timeOffset="36616.1043">15902 8833 1473 0,'-5'0'153'0,"5"0"385"16,-3 0-146-16,2 0-222 16,1 0-32-16,-3 0-37 0,3 0 73 15,-1-16-107-15,1 16-6 0,0 0-11 16,0-20 15-16,0 20 19 0,0-12 126 15,0 2-111-15,0 10-20 0,0 0-17 16,0-7 13-16,0 7 146 0,0 0-71 16,0 0 26-16,0 0-7 0,0 21-14 0,0-21-20 15,0 20 51-15,0-20-104 16,0 12 7-16,0-12 8 0,0 0 32 16,0 13 146-16,15-7-127 0,-15-6-1 15,0 13 1-15,13-5 11 0,-13 5-11 0,25 16 84 16,-14-10-148-16,2 3-7 0,0 1-10 15,1 3-5-15,14 29 24 0,-15-29-62 16,-1 2-3-16,1 1 5 0,-4-3 7 16,0-2 9-16,1 17 40 0,-5-23-57 15,0-2-5-15,-3-3-9 0,1-1-1 16,5 4 3-16,-6-10-13 0,1-2 0 16,-2 0 0-16,0-1-1 0,-1-3 5 0,0 1-6 15,0 1 4-15,0-2-6 0,0 0 10 16,0 2-3-16,-20 1 2 0,5 0-9 15,15 0 2-15,-26 0 0 0,9 2 4 16,0-1 3-16,-22 4-1 0,20-3-5 16,-2 1-3-16,4 0 2 0,1-3 0 15,-10 6 1-15,16-4 1 0,1-5 1 16,2 3-1-16,4-2 0 0,1 0 7 16,1 1 14-16,1-2 8 0,0 0-6 15,0 0 6-15,0 0 9 0,22 0 5 16,12 0-35-16,-9-20-12 0,6 20 4 0,7-16-1 15,7 5 1-15,58-14-7 16,-46 10 7-16,1 2-7 0,-2 0 5 16,-1 0 6-16,36-7-7 0,-56 12-1 0,-9 3-5 15,-5 1-5-15,-7 1-3 0,-7 2-2 16,-2 1-6-16,-5 0 4 0,0 0-53 16,0 0-79-16,-32 0-115 0,-1 18-679 15,13-3 288-15,-3-15-287 0,0 14-179 16,-1-14-182-16,0 17 216 0</inkml:trace>
  <inkml:trace contextRef="#ctx0" brushRef="#br0" timeOffset="37012.5323">16244 9721 1457 0,'0'0'83'16,"0"0"60"-16,-8 0 51 0,8 0 62 15,0 0 177-15,0 0-209 0,0 0 8 16,0 0 3-16,0 0 51 0,0 0 11 16,24 0 269-16,-6 0-328 0,-18-12-39 15,24 12-42-15,-8 0-24 0,-1-10-43 16,16 3-9-16,-15 7-65 0,-2-6-10 0,0 6-21 16,-3 0-11-16,4-3-91 0,-9 3 10 15,-2 0-47-15,-1 0-94 16,-3 0-140-16,0 0-148 0,0 16-929 15,-23-16 637-15,23 0 150 0,-28 21 220 16</inkml:trace>
  <inkml:trace contextRef="#ctx0" brushRef="#br0" timeOffset="37145.3643">16372 9900 3098 0,'21'0'94'0,"-1"0"26"16,0 0-3-16,18 0-145 0,-22 0-265 15,-2 17-295-15,-6-17-257 16,-3 19 75-16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1T14:12:43.55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10545 2769 1492 0,'0'2'51'16,"0"0"31"-16,0-1 33 0,0 1 45 15,0-2 181-15,0 0-150 0,0 0-11 16,0 0-24-16,0 0-10 0,0 0-18 16,18-17 102-16,-18 17-116 0,0-24-2 0,19 24 21 15,-19-17 16-15,15-1 136 0,2 7-166 16,-8 2-10-16,1-4-19 0,0 2-4 15,0-2-21-15,11-16-5 0,-10 13-54 16,0-1-8-16,4-3 8 16,-2 1-14-16,5-4 16 0,14-25-18 0,-13 25 17 15,-2 1-10-15,5-5 12 0,-5 1 1 16,24-24-6-16,-22 27-12 0,3-1 13 16,-2-4-5-16,-1 2-2 0,-1 2 5 15,23-24-2-15,-23 22 0 0,4 3 7 16,-6-1-11-16,5 0-4 0,-3 2 13 15,22-21-9-15,-25 23 14 0,2-1-16 0,-2 4 8 16,-1-3-1-16,15-14-11 0,-19 17 9 16,2 1 12-16,0-1-2 0,-3 0-4 15,3 0-4-15,8-16 12 0,-6 13-12 16,-2 1-6-16,0 1-3 0,2-3-1 16,-1 2 11-16,14-16 2 0,-13 17 4 15,-3-1-14-15,3 4 7 0,-2 0 0 16,4-10-7-16,-7 13 8 0,-2 0-9 15,1 0 16-15,-2 2-21 0,0 1 1 0,7-11 14 16,-8 11-3-16,2-3 1 16,1 2 11-16,-1 0-11 0,-1-1-5 15,11-12 5-15,-11 14-1 0,-1 2-4 16,0-3-9-16,-1 3 25 0,3-3-2 0,-5 7-11 16,-1 3-13-16,0-2-39 0,-1 0-78 15,0 2-152-15,0 0-717 0,0 0 253 16,0 0-79-16,0 0 123 0,-16 0 114 15</inkml:trace>
  <inkml:trace contextRef="#ctx0" brushRef="#br0" timeOffset="1">11688 1395 465 0,'-1'0'30'16,"-1"0"9"-16,0 0 77 0,2 0-73 0,-2 0 13 15,0 0-8-15,0 0 20 16,2 0 29-16,-6 0 154 0,4 0-121 0,1 0-10 16,0 0 0-16,1 0-1 0,-1 0 138 15,1 0-127-15,0 0 13 0,0 0-2 16,0 0 13-16,0 0 4 0,0 0 156 15,0 0-155-15,0 0 6 0,0 0 20 16,0 0 28-16,0 13 245 0,0-13-262 16,0 11-31-16,0-11-51 0,15 12-15 15,-15-5-22-15,13 11 88 0,5-7-94 16,-8 3 0-16,4 3-18 0,-2 0-3 16,4 1-12-16,17 25 20 0,-16-21-21 15,1 1 24-15,2 1 5 0,0-2 7 0,26 25 37 16,-24-25-76-16,2 2-1 0,3 0 1 15,0 1 11-15,23 25 42 0,-26-25-57 16,-1 1-17-16,1 3 7 0,-1-1-8 16,1 0-4-16,22 28 13 0,-22-27-6 15,-2 1-1-15,-1 0 11 0,-1-1-25 16,18 27 11-16,-19-29-18 0,-2 2 15 16,0-4-4-16,2 0 7 0,-3-1-3 15,18 20 11-15,-16-23-14 0,-2-2 3 0,2 2 7 16,1 0 9-16,16 18 14 0,-18-20-34 15,2-2 0-15,-4 3-5 16,3-4 1-16,-5-1-4 0,12 15 9 16,-14-16-2-16,1-2 6 0,-1 0-11 0,1 2 9 15,9 10 1-15,-9-12-8 0,-3 0 0 16,2 1 13-16,-1-1 0 0,-2-3 6 16,9 13-13-16,-9-12-7 0,-1 0-1 15,-3 0 8-15,2-2 1 0,8 11-5 16,-7-10-6-16,0 0 9 0,2-2 4 15,-2 2-1-15,1-2 10 0,11 7 25 16,-10-7-16-16,-3 0 1 0,3 0-1 0,-2-1-2 16,2 4 2-16,-7-6-23 0,3 1-1 15,-3 0 0-15,2-1 2 0,-1 0-4 16,2 5 1-16,-3-7-4 0,2 1 11 16,-2-1-1-16,-2-1-1 0,3 2 1 15,-3-3-2-15,0 0-3 0,0 0-10 16,0 0 3-16,0 0 3 0,0 0-2 15,0 0-15-15,0 0-41 0,0 0-70 16,0-16-96-16,-14 16-458 0,14-15 110 16,0 15-255-16,-9-10-356 0,9 10-39 15,-9-11 289-15</inkml:trace>
  <inkml:trace contextRef="#ctx0" brushRef="#br0" timeOffset="2">10073 3596 1068 0,'-14'0'37'16,"14"0"29"-16,0 6 164 0,-9-6-94 15,9 0 14-15,-9 3 3 0,9 1-7 16,-10-1-28-16,1 3 50 0,3 0-102 16,0-2 8-16,0 3-2 0,-1 0 23 15,0 0 18-15,-9 8 143 0,7-7-115 16,0 2-9-16,2 1 13 0,-3-1 8 0,-7 14 98 16,8-13-152-16,-3 3-24 0,2 1-8 15,1-3-15-15,-3 2-20 0,-13 15-4 16,13-12-24-16,0 0-3 0,-3-2-2 15,3 1-2-15,-12 15 2 0,14-16-1 16,-2-2 5-16,2 0 11 0,0-1 3 16,1-2 12-16,-7 12 35 0,6-9-34 15,1-1-4-15,0 2-13 0,-1-2-6 16,0 1 4-16,-10 13-4 0,10-12-2 16,0-1-12-16,-3-1 9 0,4-1-10 15,-8 12 10-15,9-14 4 0,-2 1 2 16,3-3-6-16,-1 3 3 0,1-1-11 0,-8 5 4 15,6-6 0-15,4 0 4 0,-4-3-7 16,1 4 6-16,-7 6 0 0,9-8 2 16,-3 0-3-16,1 2-3 0,0 0 6 15,1 0-2-15,-10 10-8 0,8-10 3 16,-1 2 3-16,1 0 13 0,1-1-9 16,-2 1-7-16,-9 10-9 0,9-11 11 15,3 1 13-15,-1 2-10 0,0 0-7 0,0 0 0 16,-7 16-6-16,5-16 22 0,1 0-10 15,-1 3-6-15,0-3 9 16,-12 15-1-16,12-13-3 0,-1-1-9 0,0 2 13 16,-1-3-9-16,2 1 7 0,-11 14 7 15,9-15-7-15,3 2 5 0,1-3-15 16,-1-2 13-16,0 1 5 0,-3 3-3 16,8-9-1-16,1 0 12 0,0-4 23 15,0-1 4-15,3 2 40 0,0-2-63 16,0 0-5-16,0 0-16 0,0 0 4 15,0 0-9-15,0 0-7 0,0 3 10 16,0-3 6-16,-14 4-3 0,14-2 8 0,0 4-3 16,-11-2-9-16,11-2 0 15,0 1 8-15,0-2-1 0,-6-1 0 0,6 1-9 16,0 2-4-16,0-3 9 0,0 0-1 16,0 0 6-16,0 0-5 0,0 0-4 15,0 3-28-15,0-1-2 0,0 0-30 16,-14 1-8-16,14 5-26 0,0-4 79 15,-12 0 19-15,12-1-4 0,0 0 3 16,0-1-2-16,0 1-1 0,0-3 5 16,0 0 4-16,0 0-5 0,0 2 8 15,0 0-8-15,0-2-4 0,0 2 4 16,0-2 1-16,0 3-4 0,0-3 6 16,0 0-1-16,0 3 6 0,0-3-11 15,0 0 11-15,0 0 10 0,0 0 58 0,0 0-32 16,0 0-2-16,0 0-7 0,0 0 3 15,0 0-1-15,0 0 28 0,0 0-35 16,0 0-9-16,9 0-7 0,-9 0-9 16,0 15-14-16,12-15 12 0,-8 12 22 15,3-12 0-15,0 16-4 0,0-8 10 16,12 13 4-16,-9-10-9 0,2 0 10 16,4 1 19-16,0 0-5 0,3 0-5 15,24 17 32-15,-22-16-34 0,4 3 14 0,-1 1-17 16,5 0 9-16,29 21 31 15,-29-18-49-15,0 2-5 0,5-2-13 0,-1 1 5 16,0 0 4-16,29 16 13 0,-32-20-17 16,0 0-15-16,0 0 5 0,-4 0-3 15,23 18 12-15,-25-19-13 0,-3 2 2 16,0 2 6-16,-1-2-11 0,-1 1 6 16,20 18 19-16,-19-18 8 0,0-2-3 15,0-1 13-15,0-1-8 0,20 12 22 16,-20-15-40-16,0 0 17 0,3 0 7 15,-4 2-9-15,-3-2 4 0,17 11 36 0,-17-9-36 16,-3-2 2-16,2 1-20 0,-3-1-5 16,13 12 4-16,-14-12-3 0,-2-1-7 15,0 2 4-15,0-2-5 0,-1-1 0 16,6 7 11-16,-7-9-8 0,15 11 33 16,-17-16-22-16,1 1 0 15,0-1 19-15,0 1 14 0,9 6 86 16,-10-5-83-16,1 2-19 0,-1 0-16 15,-1 0-4-15,4 8 7 0,-6-8-19 16,-2-2-3-16,2 2 0 0,-1-1 3 16,1 0 5-16,4 6 33 0,-4-6-24 15,0-1-1-15,3 1-10 0,-1 0-1 16,6 5 1-16,-5-6-8 0,0-2-3 16,0 3-2-16,1-3-19 0,-2 2-55 0,3-2-390 15,-4 1 62-15,-2-2-150 0,0-1-257 16,-1 0-301-16,0 0-183 0</inkml:trace>
  <inkml:trace contextRef="#ctx0" brushRef="#br0" timeOffset="3">13317 3696 673 0,'0'-1'66'0,"0"-1"277"16,0 1-82-16,0 0 1 0,0 1-32 15,0 0-18-15,0 0-11 0,0 0 189 16,0 0-150-16,0 0 509 0,0 0-501 16,0 0-25-16,0 13 8 0,0-13-19 15,0 0 134-15,0 0-218 0,0 0-4 16,0 6-33-16,18-6 10 0,-18 0-13 15,16 10 44-15,-16-5-70 0,11 0 3 16,-11 0 26-16,18 2 2 0,2 10 97 16,-8-8-108-16,1 2-3 0,5 1-20 15,-3-1-4-15,4 4-14 0,16 16 15 16,-14-13-36-16,-1 0 4 0,0 0-3 16,1 1 1-16,19 19 18 0,-20-20-18 15,0 1 18-15,2 1 16 0,-1-4 6 0,-3 3 1 16,21 17 23-16,-22-20-50 0,4-1 0 15,-1 1-3-15,0-4-3 0,23 17 17 16,-24-17-29-16,2 2-6 0,0-1-4 16,0 1 0-16,-2 0-6 0,19 14 22 15,-20-14-11-15,-1 1 6 0,-1-1-10 16,-2 1 6-16,15 14 5 0,-17-16-9 16,1 2-6-16,-1-1 2 0,0 0 4 15,-1-1 5-15,12 12 20 0,-9-13-20 0,-3 0-12 16,6 0 4-16,-4 0 3 0,15 9 24 15,-15-11-20-15,0 1-5 16,2-2-9-16,-1 0 1 0,-3-1-1 0,9 9 14 16,-13-12-13-16,-1 2-2 15,-2-2-6-15,-3 0 1 0,3 2-1 0,-4-2 6 16,3-3 0-16,-1 2 2 0,2-3 2 16,-4 2-2-16,5-1-5 0,-5 0 1 15,2-1 0-15,-2-1 2 0,0 2 0 16,0 3-2-16,0-3 4 0,0 1-1 15,0 1 1-15,0-3-2 0,0 3 1 0,0-1-5 16,0-1 4-16,-13-1-2 0,13 0 2 16,0 0-1-16,0 3-2 15,0-2 5-15,0 1-4 0,0-3 2 16,0 3-1-16,-7-1 3 0,7 0 0 16,-3 3-6-16,-1-2 2 0,0 2 0 15,0-1 9-15,-1 1-9 0,-1 0 3 16,-6 7 0-16,5-4-1 0,1 1 0 15,-2-3-1-15,2 0-1 0,-7 11 1 16,8-9 1-16,-2 3 1 0,2-1-1 16,-1-1 3-16,-1 2-6 0,-5 15-2 15,4-14 0-15,1-1 1 0,1 1 0 16,-4-1-2-16,-3 10-5 0,5-10 7 16,-2-2 0-16,3 0-4 0,0 2-2 0,-1-2-4 15,-8 11-8-15,9-12 14 0,0 1-1 16,-2 0-11-16,0 1-13 0,-9 9-65 15,9-10 41-15,-2 2 4 0,0-1 13 16,0 2 9-16,2-1 15 0,-14 14 8 16,14-13 8-16,-2-1 2 0,0 4-2 15,0-3-1-15,-7 15-5 0,9-15 6 16,-3 0-3-16,3 0 2 0,1-1 3 16,-2 0-2-16,-7 9 13 0,8-8-12 0,-1-2 4 15,-1 0-14-15,2 0 2 0,-9 9-11 16,10-10 18-16,-4-1-2 0,5 1 4 15,-2 0-5-15,1-1-9 0,-7 8-30 16,7-8 18-16,-2 1 8 0,2-1 3 16,-1 1 2-16,-7 8 14 0,7-8-5 15,0 2 9-15,-1 1-6 0,0-2-12 16,-1 2 10-16,-12 12-8 0,12-11 8 16,-3-2-6-16,3 1 6 0,-1 0-6 15,-12 12 4-15,11-13 4 0,2 2 0 16,-1 0-3-16,3-1 1 0,-2 2 1 15,-9 9 1-15,9-10 2 0,1-3-9 0,-1 2 4 16,0 0 2-16,-13 11-1 0,13-12 2 16,-1 1-5-16,1-1 7 0,-1 0-6 15,1-1 4-15,-9 9 5 0,11-9-5 16,2-2 0-16,-1 2 0 0,0-2 0 16,-5 7 1-16,7-8-6 0,-2 0 4 15,2 1-1-15,1-1-1 0,-1 0 3 16,-6 5 0-16,5-4-9 0,3-3 11 15,0-1-2-15,1 2-6 0,-5 3 5 0,3-7-1 16,2 1 7-16,1 0 0 16,-2-1-5-16,4-1 0 0,-5 2-5 15,5-2 3-15,-2 1 0 0,2-2 0 16,-2 0 6-16,0 2 2 0,2-1-12 16,-4 1 4-16,4-2-2 0,-3 3-2 0,0-1 7 15,-1 5-5-15,2-4 4 0,-1 1 0 16,1 3 0-16,0-3-3 0,-4 9 2 15,3-6-1-15,1-2 1 0,-2 2 1 16,1-1-1-16,1-4 1 0,-1 7 7 16,1-4-7-16,0-2 2 0,2-1 0 15,-2 1-9-15,0 2 9 0,2-1-9 16,-2-3 6-16,2 1-9 0,-3 0 6 16,3 0 4-16,-2 0-10 0,2-2-41 0,0 0-63 15,-2 0-94-15,2 0-104 0,0 0-521 16,0-19 147-16,0 19-167 0,0-16-265 15,0 16-6-15,0-17 331 0</inkml:trace>
  <inkml:trace contextRef="#ctx0" brushRef="#br0" timeOffset="4">10660 6567 1714 0,'0'0'149'0,"0"0"-31"0,0 0 65 15,16 11 8-15,-16-11 38 0,0 0 40 16,10 0 255-16,-10 0-299 0,8 0 8 0,-8 0-1 15,12 0-8-15,2 0 187 0,-6 0-270 16,4 0-13-16,-1 0-25 0,1 0 7 16,1 0-1-16,18 0 124 0,-13 0-113 15,-4 0 14-15,5 24-6 0,-2-24 7 16,22 34 55-16,-19-20-140 0,-1 3-19 16,0 0-13-16,3 3-2 0,3-1 2 15,24 20 16-15,-25-19-2 0,4 1 10 16,1-2 11-16,3 2 3 0,28 17 31 15,-32-20-50-15,1 2-8 0,1 0-4 16,0 0-6-16,-2 0-4 0,27 19 8 16,-29-19-3-16,0 1 2 0,0-2 16 0,1-3 6 15,20 17 41-15,-25-16-58 0,1 0 0 16,-2 0-12-16,1 0 2 0,1 2 0 16,17 20 3-16,-23-20-9 0,6 0-3 15,-5-2 5-15,0 3 3 0,11 9 7 16,-15-16-19-16,1 2 0 0,0-1 2 15,-1-3-8-15,1 1 4 0,16 8 0 16,-18-12 6-16,3 2-1 0,-3-3 1 16,1 1-2-16,11 3 5 0,-14-5-5 15,1 1 2-15,-1-2-2 0,0 2-4 16,-4 1 0-16,9 6-6 0,-10-7 6 16,1 0-4-16,-1-1 4 0,-2 1 0 15,6 3-2-15,-6-4 0 0,-1-1 0 0,1 0-2 16,-1 0 2-16,0 0-2 0,5 1 4 15,-6-2 4-15,0 0-6 0,-2-1 4 16,2-3-6-16,1 3 0 0,-1-3 2 16,-2 0 2-16,0 0-2 0,0 0 2 15,0 0-2-15,0 0-2 0,0 0 0 16,0 0 2-16,0 0 2 0,0 0-2 16,0 0 2-16,0 0-4 0,0 0-2 15,0 0 6-15,0 0 0 0,0 0 0 0,0 0-4 16,0 0 2-16,0 0 10 15,0 0 19-15,0 0 10 0,0 0 35 0,0 0-57 16,0 0-13-16,0 0 3 16,0-13-3-16,0 13-5 0,13-11 3 0,-13 11-7 15,0-7 6-15,12 7 1 0,-12-9-4 16,11-2 1-16,-1 6 1 0,-4-1 2 16,0 1 1-16,1-4-2 0,-1 2-2 15,11-11-1-15,-10 7 1 0,3-1 3 16,-2-1-4-16,2-1 0 0,11-12 4 15,-10 12 1-15,-2 0-3 0,5 3-4 0,-3-1 6 16,2 1-3-16,10-10-2 0,-12 10 2 16,0 0 0-16,0 0 0 0,-2-1 0 15,11-8-2-15,-10 8 3 16,17-22-1-16,-18 24-5 0,-1-1-5 16,1-3 6-16,-1 2-9 0,7-11-3 15,-9 13 7-15,4-2 6 0,-3-1 7 16,1-2-3-16,4 1 3 0,8-11 2 15,-8 10 1-15,0 1-5 0,2 0-2 16,-3 3-1-16,12-11 0 0,-14 11 4 16,-2 1-2-16,1 2 0 0,-2 0-3 15,-2 0 0-15,4-5-6 0,-5 6 3 16,1 1-10-16,0 1-6 0,0-2 8 16,0-2-3-16,-2 3 19 0,0 1-6 0,0 0 2 15,-2-2 3-15,5 2 5 0,1-7 6 16,-2 7-8-16,2-1-4 0,-2 0-1 15,-2 3 3-15,5-3-4 0,-3 3 2 16,-3-1-2-16,1 2 2 0,-2 1 0 16,4-2-1-16,1-1-7 0,-5 1 6 15,2 2 1-15,-2-3 3 0,2 1-2 16,5-4-4-16,-5 2 6 0,1 0 0 16,1 1 0-16,2-1 0 0,0 0 0 0,4-4-1 15,-5 3-1-15,-1 2 4 0,0 1 0 16,-1 1 3-16,6-4 5 0,-7 4-6 15,1 0-4-15,-1 0 0 0,-2 2-1 16,0 0-4-16,0 0 1 16,0 0 2-16,0 0 0 0,0 0 2 0,0 0-3 15,0 0-3-15,0 0 0 0,0 0-2 16,0 17-21-16,0-17-80 0,0 0-146 16,-18 17-777-16,18-8 178 0,-20-9-222 15,20 0-200-15,-19 10 17 0</inkml:trace>
  <inkml:trace contextRef="#ctx0" brushRef="#br0" timeOffset="5">11502 1339 1632 0,'0'0'22'16,"-13"10"108"-16,13-10-1 0,-8 0 36 15,8 0 24-15,-8 0 0 0,3 0-8 0,-5 0 81 16,4 0-156-16,0 0-12 16,0 0 13-16,0 0 38 0,-2 0 38 15,-9 0 238-15,8 0-217 0,0 0-21 16,-1 0-27-16,0 0-12 0,-11 12 50 16,11-12-122-16,-2 0-11 0,-1 0 0 0,-1 8-1 15,-2-8-20-15,-18 8 25 0,15-8-43 16,-2 8-1-16,1-5-29 0,-4 0 23 15,3 1-14-15,-28 3 5 0,27-4-6 16,0 0-9-16,-1-1 8 0,3 0 6 16,-20 3 0-16,22-3 1 0,-3-2-4 15,-1 2 11-15,-2-1 53 0,-27 6 54 16,-7 0-11-16,1 3-61 16,27-5-54-16,0 0 7 0,-1-1 10 0,-2 3-5 15,0-2-4-15,-36 3 0 0,31-3-7 16,0-1 4-16,0 1 5 0,-1 0 5 15,-37 2-4-15,39-4-13 0,-4 1 4 16,0-1 9-16,0 2-8 0,-1-2 11 16,-40 8-7-16,37-7 7 0,1 3 3 15,-1-1 4-15,1 2 2 0,-40 4-8 16,44-6-15-16,1-3 3 0,-1 3-3 16,2-1 12-16,2-1-7 0,-32 1-1 15,33 0-8-15,5-1 14 0,0-1 3 16,3-3-10-16,-29 4 10 0,32-4 18 15,-4 0 11-15,0 0-2 0,-2 2 22 16,-1 0-20-16,-31 4 29 0,30-3-51 0,0 1 6 16,-1-2-6-16,3 0 8 0,-28 2-15 15,30-2 1-15,-1-2-12 0,1 0 3 16,1 0 5-16,-1 0-10 0,-27 0 9 16,27 0-7-16,-5 0 7 0,-1 0 7 15,-1 0 14-15,-42 0 41 0,35 15-42 16,-4-15-9-16,-2 15-3 0,1-15-7 0,-2 14-2 15,-43 1 3-15,48-15-9 0,1 14 2 16,2-14-1-16,2 8 6 16,-32-3 1-16,35-5-6 0,-2 1-8 0,-1-1 5 15,-1 0 3-15,0 0-2 16,-40 4 23-16,36-3-21 0,-2 1 2 16,1 0-3-16,-2 1-8 0,-46 3 22 0,47-3-10 15,-2 0 8-15,2 2-17 0,2-2 6 16,1 0 0-16,-38 4-5 0,41-3 4 15,2-1 2-15,-2 0 5 0,3 0-3 16,-37 3-2-16,39-4 5 0,-3 1-4 16,1 0 14-16,-1-1 27 0,-1 0 15 0,-37 0 83 15,36 1-81-15,-64-1 92 16,73-2-105-16,4 0-3 0,1 0-11 16,2 0-1-16,-13 0 8 0,21 0-30 15,1 0-4-15,3 0-4 0,1 0-2 16,-2-12 2-16,9 12-3 0,1 0-24 15,1 0-133-15,1 0-206 0,-1 0-217 16,-4-7-1505-16,3 7 746 0,1-5 221 16</inkml:trace>
  <inkml:trace contextRef="#ctx0" brushRef="#br0" timeOffset="6">6128 1927 495 0,'0'0'32'16,"0"-2"53"-16,0-1 53 0,0-2 465 16,0 4-413-16,0 1-32 15,0-2-16-15,0 1 89 0,0-2-164 16,0 3-10-16,0-4-1 0,0 2 25 15,0-4 109-15,0 4-110 0,0-1 8 16,0 0 0-16,0 1 3 0,14-1 4 0,-14-3 24 16,0 4-75-16,10 1 4 0,-10-2 3 15,0 2 6-15,0 0-1 0,0 1 29 16,0 0-55-16,0 0-4 0,0 0 5 16,0 0 63-16,0 0 193 0,0 0-111 15,0 16-22-15,0-16-18 0,0 0 6 16,0 14 5-16,0-5 67 0,0-9-135 15,0 17-29-15,0-9-1 0,0 3 13 16,0 2 14-16,15 16 64 0,-15-8-73 16,0 1-19-16,16 3 9 0,-16 2-3 15,22 36 48-15,-10-28-58 0,-2 6 8 16,3 2-2-16,0 4 3 0,0 3-6 16,16 54 35-16,-15-48-55 0,-1 2-3 0,1-1-11 15,-2 3 19-15,11 60 36 0,-14-59-25 16,2 5 8-16,-2 2 4 0,-2 4-13 15,0 4-1-15,6 76-20 0,-8-73-15 16,1-4-3-16,0 0 0 0,2-3 8 16,9 60 10-16,-7-72-8 0,1 3 9 15,1-2 48-15,2-2 19 0,-1 0-7 16,15 52 1-16,-11-58-82 0,-2-1 4 16,3-2 2-16,-3-4-1 0,16 36 3 15,-15-48-7-15,0 0 1 0,-2-5-3 0,-2-4 2 16,-1-2-6-16,7 9-3 0,-12-20 4 15,-2-4 10-15,-2-1-3 0,-2-5-9 16,0 0 9-16,0-2 2 0,0 0 13 16,0 0 8-16,0 0 12 0,0 0 13 15,-16 0 85-15,16 0-75 0,0 0-8 16,0 0-21-16,-16 0-10 0,16 0 12 16,-9 0-23-16,9 0-4 0,-6 0 0 15,6 0-2-15,-9 0-2 0,1 0 13 16,5 0-7-16,-1 0 4 0,-3 0-3 15,2 0-1-15,-6 0 2 0,5 0-5 16,-1 0 4-16,0-12-6 0,-1 12 3 0,-1 0-6 16,-8 0 1-16,6 0-3 0,0 0-1 15,-2 0-1-15,-1 0-2 0,-11 20 3 16,12-20 1-16,-3 17 3 0,2-17-3 16,-1 10 13-16,1-10 9 0,-12 21 37 15,13-13-29-15,0 0-5 0,2 2 9 16,-1 0-4-16,-8 10 43 0,10-7-29 15,1 0 18-15,0-1 10 0,0 1 8 16,1 4-5-16,-4 19 19 0,6-17-79 16,0-3-9-16,0 3-6 0,3 0 0 0,-3 19 0 15,5-21 0-15,1 2 0 0,0-2 0 16,0 0 0-16,0 3 0 16,20 14 0-16,1-16 0 0,-21 0 0 0,24-1 0 15,-24 2 0-15,41 17 0 16,-26-19 0-16,-2 3 0 0,3-2 0 0,-2 2 0 15,16 14 0-15,-15-15 0 0,0-2 0 16,2-2 0-16,-1 0 0 0,2-1 0 16,18 14 0-16,-18-15 0 0,1-1 0 15,4-1 0-15,-1-2 0 0,23 7 0 16,-21-9 0-16,2-4 0 0,1 0 0 16,0-1 0-16,0-2 0 0,25 0 0 0,-25 0 0 15,-1 0 0-15,-3 0 0 0,-2-22 0 16,18 6 0-16,-21 16 0 0,-1-20 0 15,-1 8 0-15,1 0 0 0,-3-3-21 16,13-15-78-16,-15 14 26 0,-2 1-1 16,0-2 12-16,-2 0 3 0,-1 0 13 15,4-14 4-15,-6 15 37 0,1 0 3 16,-2 0 3-16,-2-1 0 0,1-13-4 16,-1 14 2-16,-1-1 0 0,-1 0 3 15,0 0 0-15,0-16 4 0,0 17-2 16,0 0-2-16,0-1-4 0,0 2 1 0,0-1 3 15,0-13 20-15,-14 13-8 16,14 0 2-16,0 0-3 0,-11 2 5 0,-1-16-3 16,6 15-12-16,-3 0-4 0,0 1 0 15,1 2 7-15,-1 0-2 0,-10-7 9 16,10 9-13-16,-1 2 0 0,1-2-3 16,0 2 2-16,-11-9 4 0,12 9 3 15,-2-2 6-15,1 3 1 0,-2 0 11 16,-1 2-3-16,-8-7 24 0,8 7-31 0,-1 0 2 15,0-1-2-15,2 1-9 0,-13-5 9 16,13 6-11-16,-2-2-1 16,1 4-2-16,-1-1 2 0,-1 1 0 0,-13 1 8 15,14 1-11-15,-2 0 5 16,3 0-2-16,0 0-1 0,-12 18 2 0,12-18 3 16,-1 12 14-16,3-12 2 0,-3 0 12 15,1 10-7-15,-7-10 2 0,10 8-29 16,0-8 0-16,2 8 0 0,1-3 0 15,-6 7 0-15,7-5 0 0,0 1 0 16,2 0 0-16,2 1 0 0,1-3 0 16,0 7-287-16,0-5-124 0,21-4-359 0,-21 3-459 15,0-7-499-15,24 0-1187 16</inkml:trace>
  <inkml:trace contextRef="#ctx0" brushRef="#br0" timeOffset="7">6620 5179 2202 0,'-9'0'118'0,"9"0"48"16,0 0 92-16,0 0 52 0,-7 0 387 15,4 0-362-15,2 0-56 0,-1 0-70 16,0 0-31-16,2 0-65 0,0 0 24 15,-2 0-89-15,2 0 23 0,0 0 11 0,0 0 31 16,0 0 103-16,0 0-123 0,0 0-25 16,0 0-7-16,0 0 11 15,0-16-11-15,0 16 67 0,0-14-72 0,0 14-8 16,0 0-12-16,0-13-7 0,-17 3 13 16,17 10-33-16,0-9 4 0,-11 3-10 15,11-1 7-15,0 1 0 0,0-7-9 16,0 6-4-16,0 1 5 0,0 1-5 15,0 1 2-15,20-5 4 0,-20 6-7 16,18 1-1-16,-18-1 1 0,14 3 1 0,-14-2 8 16,14 0-1-16,-2 2-1 15,-6 0 2-15,2 0-4 0,-1 0 1 0,7 0 6 16,-5 0 5-16,-1 19 7 16,0-19-6-16,0 17 0 0,0-17-3 0,9 20 0 15,-8 1-6-15,-2-10-1 0,-1 2 3 16,1-3-3-16,10 11 3 0,-8-11 3 15,-1 0 6-15,3 0 9 0,3-1-3 16,-1-2-1-16,17 7 8 0,-16-8-22 16,0-1-2-16,1-4 0 0,-5 2 1 15,12-3 6-15,-12 0-14 0,-2 0 0 16,-1-26-5-16,-3 26 3 0,-2-23 1 16,-2-3-8-16,0 12 7 0,0 1 1 0,0 1-1 15,-21 1 1-15,21-9 0 0,-15 14-3 16,15 0-31-16,0 6-57 0,0-5-66 15,0 5-101-15,0 0-431 0,0 0 94 16,0 0-179-16,0 0-322 0,27 20-68 16</inkml:trace>
  <inkml:trace contextRef="#ctx0" brushRef="#br0" timeOffset="8">6686 5557 1331 0,'0'0'98'0,"-1"0"84"16,1 0 50-16,0 0 324 0,0 0-311 16,0 0 14-16,0 0 16 0,0 0 20 15,0 0 5-15,0 0 294 0,0 0-341 16,0 0-29-16,0 0-44 0,0 0-8 16,0 0-29-16,0 22 135 0,0-3-143 15,0-7 13-15,17 1-36 0,-17 1-7 16,15 18 24-16,-15-16-80 0,0 1-16 0,11 2 2 15,-11-2 2-15,9 2 4 0,-1 18 82 16,-4-15-42-16,0-2 12 0,2 1-7 16,-1 1 2-16,4 26 53 0,-4-25-76 15,1 2 0-15,-1 2-8 0,-1-1-9 16,0 3-20-16,6 23-3 0,-8-24-21 16,0 1 7-16,1 0 2 0,2 2 4 15,2 25 16-15,-4-29-16 0,1 2 10 16,1 0 5-16,0-2 0 0,0-1-5 0,7 24 0 15,-7-24-18-15,0-2 5 16,2 1-4-16,-1 0 19 0,7 26 47 0,-8-24-39 16,3 0-16-16,-1 2-14 15,-1 0 7-15,0 2-2 0,5 29 11 0,-6-32-19 16,1 3 2-16,-1 0-2 0,-1-1-4 16,7 30 3-16,-6-31-4 0,-1-1 1 15,1 0 1-15,-2 0 14 0,4-1 7 16,5 21 47-16,-7-23-38 0,0-3 4 15,0 4 5-15,0-4-6 0,4 24 25 16,-4-26-46-16,-3 1 2 0,1 3-7 0,-1-2-8 16,6 19 0-16,-4-21 0 0,-1 0 0 15,0 1 0-15,0 1 0 16,0-1 0-16,5 20 0 0,-4-19 0 0,-1-1 0 16,2-2 0-16,-3-1 0 0,3 20 0 15,-3-21 0-15,-1 0 0 0,0 2 0 16,1-1 0-16,-1-1 0 0,2 20 0 15,-2-21 0-15,1 1 0 0,0 0 0 16,0-5 0-16,0 5 0 0,1 8 0 16,0-11 0-16,-1 0 0 0,0-1 0 15,-1 2 0-15,3 13 0 0,-1-15 0 16,0 1 0-16,-1 0 0 0,0-2 0 16,3 13 0-16,-4-14 0 0,2 1 0 15,-2-1 0-15,0 0 0 0,-1-1 0 0,1 12 0 16,-1-11 0-16,0 0 0 0,0 1 0 15,0 0 0-15,1 7 0 0,-1-9 0 16,0-1 0-16,0 0 0 0,1-2 0 16,0 0 0-16,1 6 0 0,-1-7 0 15,0-2 0-15,0 1 0 0,1-3 0 16,0 4 0-16,-2-6 0 0,0 0-3 16,0 0-6-16,0 0-8 0,0 0-1 15,0 0 4-15,0 0 20 0,0 0 3 0,0 0-5 16,0 0 1-16,0 0 4 0,0 0-9 15,0 0-5-15,0 0 3 0,0 0-4 16,0 0 6-16,0 0-1 0,0 0 3 16,0 0-4-16,0 0 1 0,0 0 0 15,0 0-44-15,0 0 9 0,0 0-29 16,0 0-23-16,0 0-41 0,0 0-48 16,0-15-333-16,0 15 116 0,0 0-114 15,-16 0-124-15,16-13-254 0,0 13-1141 16,0 0 1030-16,0-8 225 0,0 8 268 15</inkml:trace>
  <inkml:trace contextRef="#ctx0" brushRef="#br0" timeOffset="9">7238 8337 1692 0,'0'0'32'0,"0"0"19"0,0 0 93 16,0 0-70-16,0 0 20 0,0 0 41 0,0 0 39 15,0 0 48-15,0 0 278 0,0 0-269 16,0 0-23-16,0 0-23 0,0 0 39 15,0 0 2-15,0-17 169 0,0 17-233 16,0 0-20-16,0-12-17 0,0 12 0 16,14 0 61-16,-14 0-104 0,0 0 4 15,0 0 18-15,0 0 20 0,11 0 6 16,0 0 123-16,-4 0-158 0,1 0-19 16,0 0-19-16,4 0-13 0,15 0 35 15,-11 0-35-15,2 0 3 0,3 0-8 16,1-16-14-16,3 16-17 0,24 0 8 15,-24 0-2-15,1-9 10 0,-3 9 13 0,2 0 8 16,21 0 42-16,-24 0-58 0,0 0-5 16,2 0 0-16,-2-7 4 0,4 7-4 15,23-13 26-15,-22 10-28 0,1-4-6 16,0 2-2-16,-2 0 8 0,32-4 26 16,-31 3-11-16,1 3 0 0,0-3 7 15,1 3 10-15,0-2 9 0,27-1 54 16,-29 3-70-16,2 0-11 0,-1 1-5 15,0-1 18-15,25-1 12 0,-26 3-47 16,0-3-11-16,-1 2 2 0,1-3-1 16,2 2-3-16,28-7 2 0,-27 5-1 0,0-4-3 15,3 2 3-15,1-1-1 16,34-10 9-16,-32 10 6 0,-2-1 27 0,1 1 25 16,-1 0 4-16,-1 1 2 0,31-4 24 15,-33 8-67-15,-2 0-14 0,0 0-14 16,0 1 2-16,27-1-5 0,-30 1 0 15,2-2 0-15,2 1 0 0,-3-1 0 16,3-1 0-16,32-9 0 0,-29 8 0 16,-1-2 0-16,0 0 0 0,1 0 0 0,34-5 0 15,-37 7 0 1,57-6 0-16,-62 10 0 0,0 1 0 0,-2 1 0 16,1 0 0-16,19 0 0 0,-19 0 0 15,0 0 0-15,0 0 0 0,0 0 0 16,1 0 0-16,29 0 0 0,-25 0 0 15,0 0 0-15,1-14 0 0,-2 14 0 16,31 0 0-16,-30 0 0 0,1 0 0 16,-1 0 0-16,2 0 0 0,-2 0 0 15,32 0 0-15,-31 0 0 0,0-9 0 16,-1 9 0-16,1-6 0 0,27-6 0 16,-31 7 0-16,2-2 0 0,-1 0 0 15,1 2 0-15,-1 0 0 0,27-3 0 16,-30 7 0-16,3 0 0 0,-1-1 0 0,-1 2 0 15,24 0 0-15,-26 0 0 16,2 0 0-16,-1 0 0 0,0 0 0 0,1 0 0 16,24 0 0-16,-24 0 0 0,2 0-1 15,-2 0-5-15,1 0-2 0,25-17-5 16,-27 17 16-16,-1 0-4 0,1 0-1 16,-2-12 1-16,-2 12-5 0,20 0 11 15,-21 0-1-15,-1 0 4 0,0 0-2 16,0 0 0-16,18 0-3 0,-17 0-4 0,-1 0-8 15,3 0-17-15,0 0-17 16,-3 0-17-16,21-18-56 0,-20 18 85 0,-1 0 9 16,-2-18 10-16,-1 18 10 0,12-11-1 15,-16 11 7-15,-1-9-4 16,1 9 5-16,-2 0 1 0,2 0-5 0,11 0 13 16,-10 0-11-16,3 17 10 0,-4-17-3 15,5 0-4-15,11 17 2 0,-15-17-11 16,0 0 5-16,3 0-9 0,-3 0 6 15,3 0-2-15,16 0-2 0,-17 0 3 16,3 0 2-16,-1 0-3 0,-2 0 0 16,13-17 5-16,-16 17 7 0,1 0-2 15,-2 0-2-15,0-9-7 0,1 9 4 0,6 0 3 16,-10 0 9-16,0 0-5 0,0 0 5 16,-2 0 2-16,5 0 7 0,-9 0-15 15,3 0-1-15,1-5-3 0,-3 5 0 16,0-3-1-16,7-5-7 0,-5 4 4 15,1 0-2-15,2-1 1 0,2-1-1 16,6-4-5-16,-5 6 6 0,-4-1-1 16,1 2-2-16,-1-1 10 0,0 3-3 15,0-3 4-15,-5 4-7 0,0 0 0 0,-1-3 0 16,1 3 0-16,1-3 1 16,-1-1-2-16,2 2-3 0,-1-3 1 15,0 1-1-15,1-3 2 0,6-5 8 16,-6 6-10-16,0 1 5 0,2-1-5 15,-3 1 2-15,2-1-8 0,-4 3 1 0,0 3-6 16,0-1 7-16,0 1 3 0,0 0-3 16,0-3 5-16,0 3-1 0,0 0 5 15,-17 0-1-15,17 0 0 0,0 0 0 16,0-3 3-16,-16 3-3 0,16 0 3 16,0 0-1-16,0-1-3 0,-8 1 3 15,5-1 2-15,3 1-3 0,-2 0-2 0,0 0 6 16,-3-3-4-16,4 1 2 0,-1 1-8 15,-2-2-2-15,2 2-15 0,-2-3-68 16,-1-6-423-16,0 6-47 0,0-3-219 16,1 1-338-16,-2-1-457 0,-10-3-962 15</inkml:trace>
  <inkml:trace contextRef="#ctx0" brushRef="#br0" timeOffset="10">14542 4628 372 0,'-13'0'18'0,"5"9"-8"0,8-9 0 15,-4 0-14-15,4 0-15 0,0 0-5 16,0 0-1-16,0 0 4 0,0 0 15 15,0 0-4-15,0-16 0 0,0 16-2 16,0 0-5-16,18 0 1 0,-18 0 1 0,0 0 6 16,0-8-3-16,0 8-61 15,9 0 17-15,-9 0 9 0</inkml:trace>
  <inkml:trace contextRef="#ctx0" brushRef="#br0" timeOffset="11">14544 4613 476 0,'0'0'27'16,"0"0"22"-16,0 0 10 0,0 0 17 15,0 0 1-15,0 0-61 0,0 0-4 16,0 0 5-16,0 0 4 0,0 0 6 16,0 0 46-16,0-12-36 0,0 12 23 15,0 0 3-15,0-8 35 0,0 8 27 16,0-6 169-16,0 0-147 0,0 3 2 16,0 1-6-16,0 0 0 0,0 0 50 0,0 2-143 15,0-1-15-15,0 1-6 0,0-1 16 16,0 1 11-16,-16-3 102 15,16 3-75-15,0 0 18 0,-15 0 20 0,15 0 33 16,0 0 30-16,0 0 207 0,-7 0-198 16,7 0 1-16,0 0-1 0,0 0 7 15,0 0 116-15,0 0-217 0,0 0-28 16,0 0-23-16,0 0-21 0,0 0 1 16,0 0-4-16,0 0-24 0,0 0 5 0,0 0-6 15,0 0 2-15,-17 0 12 0,17 0-7 16,0 0 13-16,0 0 10 0,0 0 6 15,0 0 15-15,0 0 70 0,0 0-56 16,0 0 12-16,0 0-6 0,0 0 8 16,15 0 39-16,-15 0-75 0,17 0-17 15,-7 13 0-15,1-13 0 0,1 0-5 16,18 0 53-16,-12 0-42 0,0 0-4 16,0 0-3-16,3 0 7 0,19 0 50 15,-19 0-52-15,-1 0-10 0,1 0-9 16,2 0-1-16,-2 0-3 0,19 0 4 15,-20 0-3-15,1 0-4 0,3-13 2 0,-1 13 8 16,29-9 40-16,-23 9 3 16,3 0 21-16,1-8 14 0,2 8-24 0,0-4 10 15,36 1 39-15,-35 1-44 0,0-1-26 16,-4 3-4-16,3-2 1 0,29-4 47 16,-33 3-47-16,-1 0-5 0,1 0-6 15,-2-1-6-15,2-1-7 0,28-4-6 16,-27 2-6-16,-1 3 1 0,2-3 8 15,1 0 12-15,40-5 65 0,-38 6-46 0,5 0-2 16,-2 1-14-16,1-1 1 16,-1 2 0-16,40-1 35 0,-41 1-38 0,-1 3 4 15,-3-2-9-15,3 1 0 16,31-1 4-16,-37 0-20 0,2 2-8 0,1-4 1 16,1 1-1-16,1-1-3 0,40-7 5 15,-36 4 2-15,2 0 3 16,2 1-4-16,1-2 4 0,39-4 12 0,-42 9-1 15,0-2-4-15,0 0-4 0,0 4 2 16,-1-3-9-16,40 0 4 0,-40 3-6 16,1-1 1-16,-1-1-6 0,0 0 1 15,41-2 0-15,-43 0 2 0,3 2 3 16,0-1-3-16,1-2 2 0,0 0-2 16,39-6 1-16,-45 6 0 0,-1 0 5 0,-3 2 2 15,-3-1 1-15,15-1 22 0,-29 3-18 16,-4 3-7-16,1-1-5 0,-6 2-18 15,-2 0-10-15,0 0-99 0,-4 0 26 16,-1 0-59-16,0 0-64 0,0 0-113 16,0 0-757-16,0 0 215 0,-17 0-205 15,17 0-259-15,-19 0 80 0,19 0 396 16</inkml:trace>
  <inkml:trace contextRef="#ctx0" brushRef="#br0" timeOffset="12">17931 4258 1433 0,'0'-5'69'0,"0"-3"49"0,0 4 44 15,13-1 43-15,-13-3 136 0,0 6-179 0,0 1-2 16,8 0 6-16,-8 0 46 0,0 1 42 16,0 0 351-16,0 0-307 0,0 0-33 15,0 0-57-15,0 0-7 0,0 0 55 16,0 0-168-16,0 15-17 0,0-15 1 15,0 14 30-15,0-4 16 0,0 14 152 16,0-10-122-16,0 3 17 0,0 2 1 16,0 4 20-16,0 26 128 0,23-20-179 15,-23 5-3-15,19 4-13 0,-19 3-2 0,28 2 10 16,8 52 129-16,-18-45-114 16,3 0-7-16,0 0-40 0,-3-1-17 15,18 43-38-15,-23-49-40 0,-1 1 0 16,-1-1 0-16,-2-2 0 0,0-2 0 15,6 35 0-15,-9-38 0 0,0-1 0 0,2-3 0 16,-1-2 0-16,6 27 0 0,-7-31 0 16,2-2 0-16,-1 0 0 0,-4-5 0 15,2-1 0-15,1 10 0 0,-5-17 0 16,-1 1 0-16,0-7 0 0,0 2 0 16,0 0 0-16,0-6 0 0,0-1 0 15,0 1 0-15,0-1 0 0,0 0 0 0,0 0 0 16,0 0 0-16,0 0 0 15,0 0 0-15,0 0 0 0,0 0 0 16,0 0 0-16,0 0 0 0,0 0 0 16,0 0 0-16,0 0 0 0,0 0 0 15,0 0 0-15,0 0 0 0,0 0 0 16,0 0 0-16,0 0 0 0,0 0 0 16,0 0 0-16,0 0 0 0,0 0 0 15,16-16 0-15,-16 16 0 0,43 0 0 16,1-14 0-16,13 14 0 15,-25-6 0-15,-1 6 0 0,1 0 0 16,0 0 0-16,1 0 0 0,28 0 0 16,-34 15 0-16,-5-15 0 0,-4 0 0 0,-3 0 0 15,2 9 0-15,-14-9 0 0,0 0 0 16,-3 0 0-16,0 0 0 0,0 0 0 16,-26 13 0-16,26-6 0 0,-34 1 0 15,12 6 0-15,-6-3 0 0,-40 15 0 16,28-10 0-16,-4 0 0 0,-4 1 0 15,-2-1 0-15,-5 2 0 0,-54 21 0 16,54-19 0-16,3-3 0 0,3 3 0 16,4-2 0-16,-24 11 0 0,45-17 0 15,6-3 0-15,7-1 0 0,7-2 0 0,4-1 0 16,29-3 0-16,-7-2 0 16,5 0 0-16,7 0 0 0,3 0-11 0,45-21-59 15,-40 6 14-15,3 15-11 0,-2-15 8 16,0 15 16-16,36-10-8 15,-45 10 44-15,0-10 2 0,-7 10 6 0,-3 0 0 16,-6 0-6-16,2 0-18 0,-14 0 15 16,-3 0 11-16,-3 0 11 0,0 0 9 15,-21 0 20-15,21 15-27 0,-21-15-3 16,21 0-2-16,-24 14 3 0,24-14-6 16,-26 8-1-16,6-8-4 0,20 9 3 0,-12-9 2 15,12 0 2-15,-7 0 0 0,7 0-10 16,0 0 6-16,0 0 9 0,0 0-2 15,0 0 11-15,0 3 36 0,0-3-22 16,0 2-8-16,0-1-12 0,0 1-8 16,0 2-10-16,0-3 0 0,-16 1 0 15,16 3 0-15,0-1 0 0,0 1 0 16,-16 7 0-16,16-4 0 0,-10 1 0 16,10 4 0-16,-7 0 0 0,4 23 0 15,1-15 0-15,1 3 0 0,1 7 0 16,0 2 0-16,0 5 0 0,0 53 0 15,0-38 0-15,0 6 0 0,21 3 0 16,-21 1 0-16,20 66 0 0,2-66 0 0,-9-1 0 16,1-3 0-16,-3-3 0 0,3-1 0 15,8 37 0-15,-12-49 0 0,2 1 0 16,-3-5 0-16,-1-3 0 0,7 24 0 16,-8-31 0-16,-1-3 0 0,0-3 0 15,-3-6 0-15,0-1 0 0,1 2 0 16,-4-12 0-16,1-3 0 0,-1-3 0 0,0 0 0 15,0 0 0-15,0 0 0 0,0 0-7 16,0 0-155-16,0-21-181 16,0 21-296-16,-23-16-1450 0,7-3 634 0,16 19 46 15,-21-13 297-15</inkml:trace>
  <inkml:trace contextRef="#ctx0" brushRef="#br0" timeOffset="13">9121 4930 1354 0,'0'0'125'0,"0"0"81"0,0 0 70 15,0 0 21-15,0-17 6 0,0 17 302 16,0 0-320-16,0 0-50 0,0 0-64 16,0-9-24-16,0 9-27 0,0 0 130 15,0 0-133-15,0 0 0 0,-17 0-11 16,17 0-15-16,0 0 89 0,0 0-102 16,0 0-14-16,-8 0-20 0,8 0 1 15,0 0-20-15,0 0 35 0,0 0-42 16,0 0-9-16,0 0-9 0,0 0 5 15,0 0 0-15,0 0-5 0,-16 12-1 16,16-12 1-16,0 0-4 0,0 0 4 16,-14 9-4-16,14-9-9 0,-8 0 3 15,8 0 10-15,0 0-5 0,0 0 17 0,-6 0-11 16,6 0 4-16,0 0-10 0,0 0 10 16,0 0-2-16,-2 0-3 0,2 0 1 15,0 0 13-15,0 0 4 0,0 0 10 16,-1 0 67-16,0 0-30 0,-1 0 3 15,0 0 5-15,1 0 8 0,-1 0 2 16,-1 0 97-16,2 3-89 0,0-3-2 16,1 0 19-16,0 2 13 0,0 6 127 15,0-1-143-15,0-1-13 0,0 2-5 16,0 4 8-16,0 3 0 0,17 15 78 16,-17-12-96-16,0 0-7 0,15 5-4 0,-15 0 9 15,12 31 81-15,-12-27-72 16,10 7 6-16,-3-2 1 0,1 5-17 0,1 1-23 15,15 42-26-15,-9-38-25 0,1 2 0 16,0 3 0-16,0 3 0 0,18 49 0 16,-17-52 0-16,-2 2 0 0,-2 1 0 15,-2-4 0-15,-1 2 0 0,8 39 0 16,-10-43 0-16,1 0 0 0,-1 1 0 16,0-1 0-16,11 45 0 0,-11-45 0 0,3 3 0 15,-3-2 0-15,1 1 0 0,-1-3 0 16,9 35 0-16,-9-38 0 0,0-1 0 15,-1-4 0-15,2 1 0 0,9 29 0 16,-8-34 0-16,-2 2 0 0,-1-2 0 16,0 0 0-16,1-1 0 0,4 28 0 15,-8-30 0-15,-1-1 0 0,1-3 0 16,0-2 0-16,3 15 0 0,-5-22 0 16,-2-1 0-16,3-3 0 0,-2-1 0 15,0-2 0-15,1 3 0 0,-2-8 0 16,0 0 0-16,0-2 0 0,0 2 0 15,0 0 0-15,0-1 0 0,0 1 0 0,0 1 0 16,0 1 0-16,0 2 0 16,0 5 0-16,0-7 0 0,0 1 0 0,0-1 0 15,0 1 0-15,0 2 0 0,0-5 0 16,0 1 0-16,0-1 0 0,0 0 0 16,0 5 0-16,0-1 0 0,0-1 0 15,11 4 0-15,-11 1 0 0,0 2 0 16,9 15 0-16,-9-11 0 0,0 0 0 15,7-2 0-15,-4-1 0 0,1 12 0 16,-1-15 0-16,-1-1 0 0,0-2 0 16,1-1 0-16,-2-1 0 0,1 2 0 0,-1-5 0 15,-1 0 0-15,0 2 0 16,1-2 0-16,2 7 0 0,-2-5 0 0,0 3 0 16,0 2 0-16,0-1 0 0,1 1 0 15,1 10 0-15,-2-11 0 0,1-1 0 16,-1 0 0-16,0-2 0 0,1-2 0 15,-2 2 0-15,0-6 0 0,0 0 0 16,0 0 0-16,0 0 0 0,0 0 0 16,0 0 0-16,0 0 0 0,0 0 0 15,0 0 0-15,0 0 0 0,0 0 0 16,0 0 0-16,0 0 0 0,0 0 0 0,0-10 0 16,-12 10 0-16,12 0 0 0,0-9 0 15,0 9 0-15,-8-8 0 0,1 3 0 16,7 1 0-16,-7 3 0 0,3-1 0 15,-2 0 0-15,0 1 0 0,-8-1 0 16,5 2 0-16,0 0 0 0,-1 0 0 16,0 0 0-16,-9 0 0 0,11 0 0 15,0 17 0-15,0-17 0 0,-1 0 0 16,1 0 0-16,-8 13 0 0,7-4 0 16,0-2 0-16,0 0 0 0,-1 1 0 0,-10 9 0 15,9-7 0-15,0 1 0 16,3 0 0-16,-2 3 0 0,2 0 0 15,-6 18 0-15,8-13 0 0,1 3 0 0,0 1 0 16,1 0 0-16,0 23 0 16,2-22 0-16,-1 2 0 0,2-1 0 0,-2 2 0 15,3-4 0-15,0 28 0 0,0-28 0 16,0 0 0-16,18 1 0 0,-18-4 0 16,19 19 0-16,2-21 0 0,-6 0 0 15,0 0 0-15,0-2 0 0,-1-2 0 16,19 11 0-16,-17-15 0 0,0-1 0 0,1-2 0 15,1-2 0-15,14 3-5 0,-17-7-15 16,1 2-22-16,0-3-14 0,-1 0 2 16,0 0-1-16,16-19-40 0,-16 19 36 15,-1-17 9-15,1 17 11 0,-3-20 7 16,8 1 5-16,-14 19 22 0,-1-12 3 16,-2 12-6-16,-1 0-1 0,0-10 0 15,-2 10-1-15,0 0 10 0,0 0-1 16,0 0-1-16,0 0 4 0,0 19-4 15,0-19 2-15,0 13 5 0,0-13 5 16,0 0-4-16,0 12 6 0,0-12-5 16,0 7-3-16,0-7-9 0,0 7 6 0,0-7 0 15,0 13 4-15,0-8 7 16,14 2 9-16,-14 0 0 0,0 0 2 0,9 1-14 16,-1 9 8-16,-8-8-3 0,8-3 8 15,-5 1 5-15,0 0 12 0,6 7 62 16,-6-5-35-16,1-1-3 0,2 4-14 15,-1 1-12-15,1 2-24 0,7 21-13 16,-5-12 0-16,0 4 0 0,1 1 0 16,0 3 0-16,9 36 0 0,-8-32 0 15,-2 0 0-15,1 1 0 0,-1-2 0 16,1 0 0-16,6 30 0 0,-8-33 0 16,-1-1 0-16,1-1 0 0,-1-2 0 15,4 23 0-15,-3-30 0 0,-1-1 0 16,-1-3-37-16,0-5-98 0,-2-2-120 15,3 2-694-15,-4-8 305 0,-2-3-207 0,0-1-231 16,0 0-260-16,-19-22-868 0</inkml:trace>
  <inkml:trace contextRef="#ctx0" brushRef="#br0" timeOffset="14">10210 9213 1099 0,'-1'2'42'0,"0"-2"33"0,-1 3 25 16,1 1 129-16,-1-2-118 0,0 0 7 16,1 0 5-16,-1 2 10 0,-1 1 92 15,1-3-110-15,0 1 9 0,1-2 9 16,0 0 38-16,0 2-8 0,1-1 163 15,-1 0-168-15,1 2 2 0,0-2 6 16,0 2 17-16,0-1 2 0,0 6 146 16,0-6-196-16,0 2-28 0,16-1-5 0,-16-2 15 15,16 5 99-15,7-4-123 0,-10-2-23 16,3 3-9-16,3-4 5 0,2 0-24 16,24 1 1-16,-21-1-45 0,1 0 7 15,-1 0-5-15,1 0 6 0,27 0 12 16,-27 0-12-16,3 0-2 0,0-16-3 15,1 16-4-15,0 0-6 0,28 0 18 0,-27 0-5 16,0 0 7-16,-2 0-20 16,2 0 1-16,35 0 20 0,-36 0 14 0,5 0 1 15,2 0 30-15,4 0 12 0,4 0 19 16,42 0 132-16,-38-21-116 0,3 21-4 16,-2-15-25-16,2 15-10 0,39-12 58 15,-50 2-61-15,2 10-1 16,-3-9-11-16,-1 9 0 0,-2-7-16 0,34 0 9 15,-34 2-25-15,2-1 19 0,6 0 21 16,0-1 13-16,50-3 84 0,-44 3-94 16,1 2-7-16,5 1 0 0,-2-2 7 15,-1 3-7-15,49-8 24 0,-54 6-59 16,-1 0-3-16,-2 0-9 0,-2-2-1 16,36-5-4-16,-44 7 0 0,5-1-2 0,1 0 7 15,-1 2 1-15,3-2 2 0,45-1 13 16,-41 4-13-16,2-2 1 0,1 2 4 15,2-1 22-15,51 0 86 0,-51 0-52 16,2-1-6-16,2 1-15 0,-2 0-5 16,54-9 8-16,-59 8-41 0,3-2-9 15,-3 0-1-15,0 0-8 0,-3-1 4 16,46-6 0-16,-46 8 7 0,2 2-7 16,0-1 7-16,2-1-4 0,1 3-2 15,55-2 2-15,-53 3 6 0,106-2 34 16,-107 3-28-16,-3 1-4 15,-3 0-8-15,1-2 1 0,43-2-2 16,-48 2 0-16,1-3 0 0,0 0 0 16,-3-2 0-16,48-10 0 0,-45 10 0 0,4-3 0 15,0 0 0-15,2 0 0 0,1 1 0 16,49-7 0-16,-49 8 0 0,-1 0 0 16,-3 2 0-16,2 3 0 0,36-4 0 15,-45 5 0-15,0-3 0 0,-1 3 0 16,-2-1 0-16,-1 1 0 0,35-8 0 0,-34 5 0 15,2 0 0-15,2 1 0 0,-3-4 0 16,45-2 0-16,-41 6 0 16,1 1 0-16,1-1 0 0,-3 1 0 0,-4 1 0 15,36-1-5-15,-40 1-7 0,-2 1-18 16,0-2-22-16,-4 1-13 0,30-4-64 16,-28 3 76-16,1 2 5 0,0-5 0 15,1 1-4-15,-1-3 3 0,31-5-19 16,-30 7 59-16,0 2 8 0,0-1 3 15,0 2 2-15,26 0 20 0,-31 2 1 16,2 1 13-16,-1 0 1 0,0 0 7 16,-1 0-9-16,24 0 16 0,-24 0-38 15,0 0-7-15,-1 0-1 0,1 0-7 16,21 0 6-16,-21-17 2 0,-1 17 28 0,2 0 13 16,1-15 18-16,0 15 4 0,23-9 4 15,-26 9-64-15,1 0-11 0,-2 0 0 16,-1-5 0-16,16 5 0 0,-20-3 0 15,0-1 0-15,-1 3 0 0,2-5 0 16,-1 0 0-16,23-4 0 0,-19 4 0 16,2 1 0-16,-2 0 0 0,2 2 0 15,20-4 0-15,-25 5 0 0,1 2 0 16,-1 0 0-16,-2 0 0 0,0 0 0 0,14 0 0 16,-17 0 0-16,1 0 0 15,-3 0 0-15,0 0 0 0,16 0 0 16,-14 0 0-16,0 0 0 0,2 0 0 0,2 0 0 15,-1 0 0-15,20-12 0 16,-19 12 0-16,0 0 0 0,-1 0 0 0,-3 0 0 16,13 0 0-16,-16 0 0 0,0 0 0 15,0 0 0-15,0-7 0 0,1 7 0 16,12 0 0-16,-12-4 0 0,1 4 0 16,-1-4 0-16,-1 2 0 0,11-1 0 15,-12 2 0-15,1 1 0 0,-1-4 0 0,0 4 0 16,12-3 0-16,-13 3 0 0,3-2 0 15,-1 0 0-15,-1 1 0 16,0 1 0-16,7 0 0 0,-7 0 0 0,-2 0 0 16,-1 0 0-16,1 0 0 0,3 0 0 15,-6 0 0-15,-1 0 0 0,1 0 0 16,-3 0 0-16,3 0 0 0,0 0 0 16,-3 0 0-16,1 0 0 0,1 0 0 15,0 0 0-15,3 0 0 0,12 0 0 16,-10 0 0-16,2 0 0 0,-2 0 0 15,1 0 0-15,10 0 0 0,-13 0 0 16,0 0 0-16,2-11 0 0,-4 11 0 16,7 0 0-16,-8-7 0 0,-1 7 0 15,-1 0 0-15,-1 0-5 0,1 0 2 16,-2 0 7-16,0 0-4 0,3 0 1 16,-3 0-6-16,2 0 4 0,1 0-5 15,-3 0 6-15,7 0 5 0,-5 0-2 16,1 0-3-16,-2 0-1 0,0 0 1 15,0 0 2-15,1 0 2 0,-2 0-3 16,0 0-1-16,0 0 0 0,0 0 1 16,0 0-11-16,0 0-51 0,0 0-71 15,0 0-90-15,0 0-105 0,0 0-164 16,0-15-878-16,0 15 338 0,0-14-249 0,0 14 2 16,0-12 183-16</inkml:trace>
  <inkml:trace contextRef="#ctx0" brushRef="#br0" timeOffset="15">18659 7357 576 0,'0'0'14'15,"0"0"0"-15,-6 0 1 0,6 0-1 16,0 0-9-16,-2 0 14 0,2 0-5 16,0 0-10-16,0 0 1 0,0 0 6 0,0 0 0 15,0 0-11-15,-2 0-6 0,0 0 0 16,0 0 6-16,1 0 0 0,-2 0-10 16,1 0 16-16,0 13 0 0,2-13 11 15,-1 0 34-15,1 0 18 16,0 0 120-16,0 0-109 0,0 0 23 0,0 0 10 15,0 0 2-15,17 0 104 0,-17 0-133 16,0 0-13-16,0 0-6 0,15 0 12 16,-15 0-12-16,0 0 67 0,0 0-74 15,0 0 6-15,0 0-2 0,0 0 3 16,0 0 47-16,0 0-59 0,0 0 2 0,0 0 12 16,0 0 21-16,0 0 4 0,0 0 118 15,0 0-97-15,0 0 18 0,0 0 20 16,0 0 21-16,0 0 2 0,0 0 135 15,0 0-160-15,0 0-10 0,0 0 4 16,-17 0-1-16,17 0 83 0,0 0-150 16,0 0-6-16,0 0-11 0,0 0-4 15,0 0 10-15,0 0 60 0,0 16-62 16,0-16 5-16,0 14-3 0,0-14 17 16,0 15 75-16,0 2-90 0,0-7-11 0,0 0-17 15,0-1 1-15,0 5-6 16,13 10 22-16,-13-13-30 0,0 1-3 15,0-1 0-15,8 1-4 0,-8 10 22 16,0-11-3-16,0 0 7 0,0 2 5 0,0-2 9 16,0 1-12-16,17 12 32 0,-17-12-52 15,0 1-7-15,14-1-5 0,-14 0 1 16,13 12 1-16,-13-13-16 0,7 3-3 16,-7 0 3-16,7-2 1 0,-7 2 2 15,7 18 1-15,-5-16-1 0,0 2 2 16,0-1-4-16,-1-2 6 0,2 16-6 0,-1-16 6 15,-2-3-11-15,0 2 0 0,0-5 1 16,0 2-2-16,2 8 7 0,-2-9 1 16,0-1-1-16,0-2 1 0,0 3-5 15,1 5 4-15,0-9-2 16,-1 5-2-16,0-2-1 0,0-1-2 0,0 1 6 16,0 8 27-16,0-6-6 0,0-3 2 15,0-1-6-15,0 3-1 0,0 7 4 16,0-9-20-16,0 0-1 0,0 1 0 15,0-2 0-15,0 4 3 0,0 9-1 16,0-9-3-16,0 1 0 0,0-1 2 16,11 2-4-16,-11 11 9 0,0-12-6 0,0 0 2 15,0-3-2-15,0 1-4 0,6 0 8 16,-6 7 0-16,0-10-1 0,0 0-5 16,0 0 5-16,0-2 1 0,4 0 13 15,-4 0-10-15,0-3 7 0,0 1 14 16,2-1 16-16,0-1 11 0,0 5 37 15,1-5-63-15,-1 3-14 0,-2-3-1 16,3 3 0-16,1 0 8 0,-2-1-16 16,-1-3-4-16,0 1-2 0,-1 0-5 15,0-1 5-15,0 0-4 0,0 3 4 0,0-3-2 16,0 0 4-16,0 0-2 16,0 3-5-16,0-2 1 0,0 0 0 15,0 1 4-15,0 0-6 0,0 1 4 16,0 2-3-16,0-2 7 0,0-2-1 0,0 1-3 15,13 0 4-15,-13 0-2 0,0-2 4 16,0 0-4-16,0 0 5 0,0 0 3 16,0 0-7-16,0 0 0 0,0 0-9 15,0 0 8-15,0 0 0 0,0 0-4 16,0 2 9-16,0 1-5 0,0-1-6 16,0 0 5-16,0 1-4 0,0 0-1 15,0 4 6-15,0-6-3 0,0 2 1 0,0-2 2 16,0 1 0-16,0-1 1 0,0 0-5 15,0-1 4-15,0 0 2 0,0 0 0 16,0 0 2-16,0 0-8 0,0 0 0 16,0 0 3-16,0 0 2 0,0 0-3 15,0 0 2-15,0 0-1 0,0 0-3 16,0 0-10-16,0 0-27 0,0 0-196 16,0 0-5-16,0 0-146 0,0 0-129 15,0 0-335-15,0 0-270 0,0 0-1560 16,0 0 1809-16</inkml:trace>
  <inkml:trace contextRef="#ctx0" brushRef="#br0" timeOffset="16">15902 8833 1473 0,'-5'0'153'0,"5"0"385"16,-3 0-146-16,2 0-222 16,1 0-32-16,-3 0-37 0,3 0 73 15,-1-16-107-15,1 16-6 0,0 0-11 16,0-20 15-16,0 20 19 0,0-12 126 15,0 2-111-15,0 10-20 0,0 0-17 16,0-7 13-16,0 7 146 0,0 0-71 16,0 0 26-16,0 0-7 0,0 21-14 0,0-21-20 15,0 20 51-15,0-20-104 16,0 12 7-16,0-12 8 0,0 0 32 16,0 13 146-16,15-7-127 0,-15-6-1 15,0 13 1-15,13-5 11 0,-13 5-11 0,25 16 84 16,-14-10-148-16,2 3-7 0,0 1-10 15,1 3-5-15,14 29 24 0,-15-29-62 16,-1 2-3-16,1 1 5 0,-4-3 7 16,0-2 9-16,1 17 40 0,-5-23-57 15,0-2-5-15,-3-3-9 0,1-1-1 16,5 4 3-16,-6-10-13 0,1-2 0 16,-2 0 0-16,0-1-1 0,-1-3 5 0,0 1-6 15,0 1 4-15,0-2-6 0,0 0 10 16,0 2-3-16,-20 1 2 0,5 0-9 15,15 0 2-15,-26 0 0 0,9 2 4 16,0-1 3-16,-22 4-1 0,20-3-5 16,-2 1-3-16,4 0 2 0,1-3 0 15,-10 6 1-15,16-4 1 0,1-5 1 16,2 3-1-16,4-2 0 0,1 0 7 16,1 1 14-16,1-2 8 0,0 0-6 15,0 0 6-15,0 0 9 0,22 0 5 16,12 0-35-16,-9-20-12 0,6 20 4 0,7-16-1 15,7 5 1-15,58-14-7 16,-46 10 7-16,1 2-7 0,-2 0 5 16,-1 0 6-16,36-7-7 0,-56 12-1 0,-9 3-5 15,-5 1-5-15,-7 1-3 0,-7 2-2 16,-2 1-6-16,-5 0 4 0,0 0-53 16,0 0-79-16,-32 0-115 0,-1 18-679 15,13-3 288-15,-3-15-287 0,0 14-179 16,-1-14-182-16,0 17 216 0</inkml:trace>
  <inkml:trace contextRef="#ctx0" brushRef="#br0" timeOffset="17">16244 9721 1457 0,'0'0'83'16,"0"0"60"-16,-8 0 51 0,8 0 62 15,0 0 177-15,0 0-209 0,0 0 8 16,0 0 3-16,0 0 51 0,0 0 11 16,24 0 269-16,-6 0-328 0,-18-12-39 15,24 12-42-15,-8 0-24 0,-1-10-43 16,16 3-9-16,-15 7-65 0,-2-6-10 0,0 6-21 16,-3 0-11-16,4-3-91 0,-9 3 10 15,-2 0-47-15,-1 0-94 16,-3 0-140-16,0 0-148 0,0 16-929 15,-23-16 637-15,23 0 150 0,-28 21 220 16</inkml:trace>
  <inkml:trace contextRef="#ctx0" brushRef="#br0" timeOffset="18">16372 9900 3098 0,'21'0'94'0,"-1"0"26"16,0 0-3-16,18 0-145 0,-22 0-265 15,-2 17-295-15,-6-17-257 16,-3 19 75-16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1T14:12:48.64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10545 2769 1492 0,'0'2'51'16,"0"0"31"-16,0-1 33 0,0 1 45 15,0-2 181-15,0 0-150 0,0 0-11 16,0 0-24-16,0 0-10 0,0 0-18 16,18-17 102-16,-18 17-116 0,0-24-2 0,19 24 21 15,-19-17 16-15,15-1 136 0,2 7-166 16,-8 2-10-16,1-4-19 0,0 2-4 15,0-2-21-15,11-16-5 0,-10 13-54 16,0-1-8-16,4-3 8 16,-2 1-14-16,5-4 16 0,14-25-18 0,-13 25 17 15,-2 1-10-15,5-5 12 0,-5 1 1 16,24-24-6-16,-22 27-12 0,3-1 13 16,-2-4-5-16,-1 2-2 0,-1 2 5 15,23-24-2-15,-23 22 0 0,4 3 7 16,-6-1-11-16,5 0-4 0,-3 2 13 15,22-21-9-15,-25 23 14 0,2-1-16 0,-2 4 8 16,-1-3-1-16,15-14-11 0,-19 17 9 16,2 1 12-16,0-1-2 0,-3 0-4 15,3 0-4-15,8-16 12 0,-6 13-12 16,-2 1-6-16,0 1-3 0,2-3-1 16,-1 2 11-16,14-16 2 0,-13 17 4 15,-3-1-14-15,3 4 7 0,-2 0 0 16,4-10-7-16,-7 13 8 0,-2 0-9 15,1 0 16-15,-2 2-21 0,0 1 1 0,7-11 14 16,-8 11-3-16,2-3 1 16,1 2 11-16,-1 0-11 0,-1-1-5 15,11-12 5-15,-11 14-1 0,-1 2-4 16,0-3-9-16,-1 3 25 0,3-3-2 0,-5 7-11 16,-1 3-13-16,0-2-39 0,-1 0-78 15,0 2-152-15,0 0-717 0,0 0 253 16,0 0-79-16,0 0 123 0,-16 0 114 15</inkml:trace>
  <inkml:trace contextRef="#ctx0" brushRef="#br0" timeOffset="1">11688 1395 465 0,'-1'0'30'16,"-1"0"9"-16,0 0 77 0,2 0-73 0,-2 0 13 15,0 0-8-15,0 0 20 16,2 0 29-16,-6 0 154 0,4 0-121 0,1 0-10 16,0 0 0-16,1 0-1 0,-1 0 138 15,1 0-127-15,0 0 13 0,0 0-2 16,0 0 13-16,0 0 4 0,0 0 156 15,0 0-155-15,0 0 6 0,0 0 20 16,0 0 28-16,0 13 245 0,0-13-262 16,0 11-31-16,0-11-51 0,15 12-15 15,-15-5-22-15,13 11 88 0,5-7-94 16,-8 3 0-16,4 3-18 0,-2 0-3 16,4 1-12-16,17 25 20 0,-16-21-21 15,1 1 24-15,2 1 5 0,0-2 7 0,26 25 37 16,-24-25-76-16,2 2-1 0,3 0 1 15,0 1 11-15,23 25 42 0,-26-25-57 16,-1 1-17-16,1 3 7 0,-1-1-8 16,1 0-4-16,22 28 13 0,-22-27-6 15,-2 1-1-15,-1 0 11 0,-1-1-25 16,18 27 11-16,-19-29-18 0,-2 2 15 16,0-4-4-16,2 0 7 0,-3-1-3 15,18 20 11-15,-16-23-14 0,-2-2 3 0,2 2 7 16,1 0 9-16,16 18 14 0,-18-20-34 15,2-2 0-15,-4 3-5 16,3-4 1-16,-5-1-4 0,12 15 9 16,-14-16-2-16,1-2 6 0,-1 0-11 0,1 2 9 15,9 10 1-15,-9-12-8 0,-3 0 0 16,2 1 13-16,-1-1 0 0,-2-3 6 16,9 13-13-16,-9-12-7 0,-1 0-1 15,-3 0 8-15,2-2 1 0,8 11-5 16,-7-10-6-16,0 0 9 0,2-2 4 15,-2 2-1-15,1-2 10 0,11 7 25 16,-10-7-16-16,-3 0 1 0,3 0-1 0,-2-1-2 16,2 4 2-16,-7-6-23 0,3 1-1 15,-3 0 0-15,2-1 2 0,-1 0-4 16,2 5 1-16,-3-7-4 0,2 1 11 16,-2-1-1-16,-2-1-1 0,3 2 1 15,-3-3-2-15,0 0-3 0,0 0-10 16,0 0 3-16,0 0 3 0,0 0-2 15,0 0-15-15,0 0-41 0,0 0-70 16,0-16-96-16,-14 16-458 0,14-15 110 16,0 15-255-16,-9-10-356 0,9 10-39 15,-9-11 289-15</inkml:trace>
  <inkml:trace contextRef="#ctx0" brushRef="#br0" timeOffset="2">10073 3596 1068 0,'-14'0'37'16,"14"0"29"-16,0 6 164 0,-9-6-94 15,9 0 14-15,-9 3 3 0,9 1-7 16,-10-1-28-16,1 3 50 0,3 0-102 16,0-2 8-16,0 3-2 0,-1 0 23 15,0 0 18-15,-9 8 143 0,7-7-115 16,0 2-9-16,2 1 13 0,-3-1 8 0,-7 14 98 16,8-13-152-16,-3 3-24 0,2 1-8 15,1-3-15-15,-3 2-20 0,-13 15-4 16,13-12-24-16,0 0-3 0,-3-2-2 15,3 1-2-15,-12 15 2 0,14-16-1 16,-2-2 5-16,2 0 11 0,0-1 3 16,1-2 12-16,-7 12 35 0,6-9-34 15,1-1-4-15,0 2-13 0,-1-2-6 16,0 1 4-16,-10 13-4 0,10-12-2 16,0-1-12-16,-3-1 9 0,4-1-10 15,-8 12 10-15,9-14 4 0,-2 1 2 16,3-3-6-16,-1 3 3 0,1-1-11 0,-8 5 4 15,6-6 0-15,4 0 4 0,-4-3-7 16,1 4 6-16,-7 6 0 0,9-8 2 16,-3 0-3-16,1 2-3 0,0 0 6 15,1 0-2-15,-10 10-8 0,8-10 3 16,-1 2 3-16,1 0 13 0,1-1-9 16,-2 1-7-16,-9 10-9 0,9-11 11 15,3 1 13-15,-1 2-10 0,0 0-7 0,0 0 0 16,-7 16-6-16,5-16 22 0,1 0-10 15,-1 3-6-15,0-3 9 16,-12 15-1-16,12-13-3 0,-1-1-9 0,0 2 13 16,-1-3-9-16,2 1 7 0,-11 14 7 15,9-15-7-15,3 2 5 0,1-3-15 16,-1-2 13-16,0 1 5 0,-3 3-3 16,8-9-1-16,1 0 12 0,0-4 23 15,0-1 4-15,3 2 40 0,0-2-63 16,0 0-5-16,0 0-16 0,0 0 4 15,0 0-9-15,0 0-7 0,0 3 10 16,0-3 6-16,-14 4-3 0,14-2 8 0,0 4-3 16,-11-2-9-16,11-2 0 15,0 1 8-15,0-2-1 0,-6-1 0 0,6 1-9 16,0 2-4-16,0-3 9 0,0 0-1 16,0 0 6-16,0 0-5 0,0 0-4 15,0 3-28-15,0-1-2 0,0 0-30 16,-14 1-8-16,14 5-26 0,0-4 79 15,-12 0 19-15,12-1-4 0,0 0 3 16,0-1-2-16,0 1-1 0,0-3 5 16,0 0 4-16,0 0-5 0,0 2 8 15,0 0-8-15,0-2-4 0,0 2 4 16,0-2 1-16,0 3-4 0,0-3 6 16,0 0-1-16,0 3 6 0,0-3-11 15,0 0 11-15,0 0 10 0,0 0 58 0,0 0-32 16,0 0-2-16,0 0-7 0,0 0 3 15,0 0-1-15,0 0 28 0,0 0-35 16,0 0-9-16,9 0-7 0,-9 0-9 16,0 15-14-16,12-15 12 0,-8 12 22 15,3-12 0-15,0 16-4 0,0-8 10 16,12 13 4-16,-9-10-9 0,2 0 10 16,4 1 19-16,0 0-5 0,3 0-5 15,24 17 32-15,-22-16-34 0,4 3 14 0,-1 1-17 16,5 0 9-16,29 21 31 15,-29-18-49-15,0 2-5 0,5-2-13 0,-1 1 5 16,0 0 4-16,29 16 13 0,-32-20-17 16,0 0-15-16,0 0 5 0,-4 0-3 15,23 18 12-15,-25-19-13 0,-3 2 2 16,0 2 6-16,-1-2-11 0,-1 1 6 16,20 18 19-16,-19-18 8 0,0-2-3 15,0-1 13-15,0-1-8 0,20 12 22 16,-20-15-40-16,0 0 17 0,3 0 7 15,-4 2-9-15,-3-2 4 0,17 11 36 0,-17-9-36 16,-3-2 2-16,2 1-20 0,-3-1-5 16,13 12 4-16,-14-12-3 0,-2-1-7 15,0 2 4-15,0-2-5 0,-1-1 0 16,6 7 11-16,-7-9-8 0,15 11 33 16,-17-16-22-16,1 1 0 15,0-1 19-15,0 1 14 0,9 6 86 16,-10-5-83-16,1 2-19 0,-1 0-16 15,-1 0-4-15,4 8 7 0,-6-8-19 16,-2-2-3-16,2 2 0 0,-1-1 3 16,1 0 5-16,4 6 33 0,-4-6-24 15,0-1-1-15,3 1-10 0,-1 0-1 16,6 5 1-16,-5-6-8 0,0-2-3 16,0 3-2-16,1-3-19 0,-2 2-55 0,3-2-390 15,-4 1 62-15,-2-2-150 0,0-1-257 16,-1 0-301-16,0 0-183 0</inkml:trace>
  <inkml:trace contextRef="#ctx0" brushRef="#br0" timeOffset="3">13317 3696 673 0,'0'-1'66'0,"0"-1"277"16,0 1-82-16,0 0 1 0,0 1-32 15,0 0-18-15,0 0-11 0,0 0 189 16,0 0-150-16,0 0 509 0,0 0-501 16,0 0-25-16,0 13 8 0,0-13-19 15,0 0 134-15,0 0-218 0,0 0-4 16,0 6-33-16,18-6 10 0,-18 0-13 15,16 10 44-15,-16-5-70 0,11 0 3 16,-11 0 26-16,18 2 2 0,2 10 97 16,-8-8-108-16,1 2-3 0,5 1-20 15,-3-1-4-15,4 4-14 0,16 16 15 16,-14-13-36-16,-1 0 4 0,0 0-3 16,1 1 1-16,19 19 18 0,-20-20-18 15,0 1 18-15,2 1 16 0,-1-4 6 0,-3 3 1 16,21 17 23-16,-22-20-50 0,4-1 0 15,-1 1-3-15,0-4-3 0,23 17 17 16,-24-17-29-16,2 2-6 0,0-1-4 16,0 1 0-16,-2 0-6 0,19 14 22 15,-20-14-11-15,-1 1 6 0,-1-1-10 16,-2 1 6-16,15 14 5 0,-17-16-9 16,1 2-6-16,-1-1 2 0,0 0 4 15,-1-1 5-15,12 12 20 0,-9-13-20 0,-3 0-12 16,6 0 4-16,-4 0 3 0,15 9 24 15,-15-11-20-15,0 1-5 16,2-2-9-16,-1 0 1 0,-3-1-1 0,9 9 14 16,-13-12-13-16,-1 2-2 15,-2-2-6-15,-3 0 1 0,3 2-1 0,-4-2 6 16,3-3 0-16,-1 2 2 0,2-3 2 16,-4 2-2-16,5-1-5 0,-5 0 1 15,2-1 0-15,-2-1 2 0,0 2 0 16,0 3-2-16,0-3 4 0,0 1-1 15,0 1 1-15,0-3-2 0,0 3 1 0,0-1-5 16,0-1 4-16,-13-1-2 0,13 0 2 16,0 0-1-16,0 3-2 15,0-2 5-15,0 1-4 0,0-3 2 16,0 3-1-16,-7-1 3 0,7 0 0 16,-3 3-6-16,-1-2 2 0,0 2 0 15,0-1 9-15,-1 1-9 0,-1 0 3 16,-6 7 0-16,5-4-1 0,1 1 0 15,-2-3-1-15,2 0-1 0,-7 11 1 16,8-9 1-16,-2 3 1 0,2-1-1 16,-1-1 3-16,-1 2-6 0,-5 15-2 15,4-14 0-15,1-1 1 0,1 1 0 16,-4-1-2-16,-3 10-5 0,5-10 7 16,-2-2 0-16,3 0-4 0,0 2-2 0,-1-2-4 15,-8 11-8-15,9-12 14 0,0 1-1 16,-2 0-11-16,0 1-13 0,-9 9-65 15,9-10 41-15,-2 2 4 0,0-1 13 16,0 2 9-16,2-1 15 0,-14 14 8 16,14-13 8-16,-2-1 2 0,0 4-2 15,0-3-1-15,-7 15-5 0,9-15 6 16,-3 0-3-16,3 0 2 0,1-1 3 16,-2 0-2-16,-7 9 13 0,8-8-12 0,-1-2 4 15,-1 0-14-15,2 0 2 0,-9 9-11 16,10-10 18-16,-4-1-2 0,5 1 4 15,-2 0-5-15,1-1-9 0,-7 8-30 16,7-8 18-16,-2 1 8 0,2-1 3 16,-1 1 2-16,-7 8 14 0,7-8-5 15,0 2 9-15,-1 1-6 0,0-2-12 16,-1 2 10-16,-12 12-8 0,12-11 8 16,-3-2-6-16,3 1 6 0,-1 0-6 15,-12 12 4-15,11-13 4 0,2 2 0 16,-1 0-3-16,3-1 1 0,-2 2 1 15,-9 9 1-15,9-10 2 0,1-3-9 0,-1 2 4 16,0 0 2-16,-13 11-1 0,13-12 2 16,-1 1-5-16,1-1 7 0,-1 0-6 15,1-1 4-15,-9 9 5 0,11-9-5 16,2-2 0-16,-1 2 0 0,0-2 0 16,-5 7 1-16,7-8-6 0,-2 0 4 15,2 1-1-15,1-1-1 0,-1 0 3 16,-6 5 0-16,5-4-9 0,3-3 11 15,0-1-2-15,1 2-6 0,-5 3 5 0,3-7-1 16,2 1 7-16,1 0 0 16,-2-1-5-16,4-1 0 0,-5 2-5 15,5-2 3-15,-2 1 0 0,2-2 0 16,-2 0 6-16,0 2 2 0,2-1-12 16,-4 1 4-16,4-2-2 0,-3 3-2 0,0-1 7 15,-1 5-5-15,2-4 4 0,-1 1 0 16,1 3 0-16,0-3-3 0,-4 9 2 15,3-6-1-15,1-2 1 0,-2 2 1 16,1-1-1-16,1-4 1 0,-1 7 7 16,1-4-7-16,0-2 2 0,2-1 0 15,-2 1-9-15,0 2 9 0,2-1-9 16,-2-3 6-16,2 1-9 0,-3 0 6 16,3 0 4-16,-2 0-10 0,2-2-41 0,0 0-63 15,-2 0-94-15,2 0-104 0,0 0-521 16,0-19 147-16,0 19-167 0,0-16-265 15,0 16-6-15,0-17 331 0</inkml:trace>
  <inkml:trace contextRef="#ctx0" brushRef="#br0" timeOffset="4">10660 6567 1714 0,'0'0'149'0,"0"0"-31"0,0 0 65 15,16 11 8-15,-16-11 38 0,0 0 40 16,10 0 255-16,-10 0-299 0,8 0 8 0,-8 0-1 15,12 0-8-15,2 0 187 0,-6 0-270 16,4 0-13-16,-1 0-25 0,1 0 7 16,1 0-1-16,18 0 124 0,-13 0-113 15,-4 0 14-15,5 24-6 0,-2-24 7 16,22 34 55-16,-19-20-140 0,-1 3-19 16,0 0-13-16,3 3-2 0,3-1 2 15,24 20 16-15,-25-19-2 0,4 1 10 16,1-2 11-16,3 2 3 0,28 17 31 15,-32-20-50-15,1 2-8 0,1 0-4 16,0 0-6-16,-2 0-4 0,27 19 8 16,-29-19-3-16,0 1 2 0,0-2 16 0,1-3 6 15,20 17 41-15,-25-16-58 0,1 0 0 16,-2 0-12-16,1 0 2 0,1 2 0 16,17 20 3-16,-23-20-9 0,6 0-3 15,-5-2 5-15,0 3 3 0,11 9 7 16,-15-16-19-16,1 2 0 0,0-1 2 15,-1-3-8-15,1 1 4 0,16 8 0 16,-18-12 6-16,3 2-1 0,-3-3 1 16,1 1-2-16,11 3 5 0,-14-5-5 15,1 1 2-15,-1-2-2 0,0 2-4 16,-4 1 0-16,9 6-6 0,-10-7 6 16,1 0-4-16,-1-1 4 0,-2 1 0 15,6 3-2-15,-6-4 0 0,-1-1 0 0,1 0-2 16,-1 0 2-16,0 0-2 0,5 1 4 15,-6-2 4-15,0 0-6 0,-2-1 4 16,2-3-6-16,1 3 0 0,-1-3 2 16,-2 0 2-16,0 0-2 0,0 0 2 15,0 0-2-15,0 0-2 0,0 0 0 16,0 0 2-16,0 0 2 0,0 0-2 16,0 0 2-16,0 0-4 0,0 0-2 15,0 0 6-15,0 0 0 0,0 0 0 0,0 0-4 16,0 0 2-16,0 0 10 15,0 0 19-15,0 0 10 0,0 0 35 0,0 0-57 16,0 0-13-16,0 0 3 16,0-13-3-16,0 13-5 0,13-11 3 0,-13 11-7 15,0-7 6-15,12 7 1 0,-12-9-4 16,11-2 1-16,-1 6 1 0,-4-1 2 16,0 1 1-16,1-4-2 0,-1 2-2 15,11-11-1-15,-10 7 1 0,3-1 3 16,-2-1-4-16,2-1 0 0,11-12 4 15,-10 12 1-15,-2 0-3 0,5 3-4 0,-3-1 6 16,2 1-3-16,10-10-2 0,-12 10 2 16,0 0 0-16,0 0 0 0,-2-1 0 15,11-8-2-15,-10 8 3 16,17-22-1-16,-18 24-5 0,-1-1-5 16,1-3 6-16,-1 2-9 0,7-11-3 15,-9 13 7-15,4-2 6 0,-3-1 7 16,1-2-3-16,4 1 3 0,8-11 2 15,-8 10 1-15,0 1-5 0,2 0-2 16,-3 3-1-16,12-11 0 0,-14 11 4 16,-2 1-2-16,1 2 0 0,-2 0-3 15,-2 0 0-15,4-5-6 0,-5 6 3 16,1 1-10-16,0 1-6 0,0-2 8 16,0-2-3-16,-2 3 19 0,0 1-6 0,0 0 2 15,-2-2 3-15,5 2 5 0,1-7 6 16,-2 7-8-16,2-1-4 0,-2 0-1 15,-2 3 3-15,5-3-4 0,-3 3 2 16,-3-1-2-16,1 2 2 0,-2 1 0 16,4-2-1-16,1-1-7 0,-5 1 6 15,2 2 1-15,-2-3 3 0,2 1-2 16,5-4-4-16,-5 2 6 0,1 0 0 16,1 1 0-16,2-1 0 0,0 0 0 0,4-4-1 15,-5 3-1-15,-1 2 4 0,0 1 0 16,-1 1 3-16,6-4 5 0,-7 4-6 15,1 0-4-15,-1 0 0 0,-2 2-1 16,0 0-4-16,0 0 1 16,0 0 2-16,0 0 0 0,0 0 2 0,0 0-3 15,0 0-3-15,0 0 0 0,0 0-2 16,0 17-21-16,0-17-80 0,0 0-146 16,-18 17-777-16,18-8 178 0,-20-9-222 15,20 0-200-15,-19 10 17 0</inkml:trace>
  <inkml:trace contextRef="#ctx0" brushRef="#br0" timeOffset="5">11502 1339 1632 0,'0'0'22'16,"-13"10"108"-16,13-10-1 0,-8 0 36 15,8 0 24-15,-8 0 0 0,3 0-8 0,-5 0 81 16,4 0-156-16,0 0-12 16,0 0 13-16,0 0 38 0,-2 0 38 15,-9 0 238-15,8 0-217 0,0 0-21 16,-1 0-27-16,0 0-12 0,-11 12 50 16,11-12-122-16,-2 0-11 0,-1 0 0 0,-1 8-1 15,-2-8-20-15,-18 8 25 0,15-8-43 16,-2 8-1-16,1-5-29 0,-4 0 23 15,3 1-14-15,-28 3 5 0,27-4-6 16,0 0-9-16,-1-1 8 0,3 0 6 16,-20 3 0-16,22-3 1 0,-3-2-4 15,-1 2 11-15,-2-1 53 0,-27 6 54 16,-7 0-11-16,1 3-61 16,27-5-54-16,0 0 7 0,-1-1 10 0,-2 3-5 15,0-2-4-15,-36 3 0 0,31-3-7 16,0-1 4-16,0 1 5 0,-1 0 5 15,-37 2-4-15,39-4-13 0,-4 1 4 16,0-1 9-16,0 2-8 0,-1-2 11 16,-40 8-7-16,37-7 7 0,1 3 3 15,-1-1 4-15,1 2 2 0,-40 4-8 16,44-6-15-16,1-3 3 0,-1 3-3 16,2-1 12-16,2-1-7 0,-32 1-1 15,33 0-8-15,5-1 14 0,0-1 3 16,3-3-10-16,-29 4 10 0,32-4 18 15,-4 0 11-15,0 0-2 0,-2 2 22 16,-1 0-20-16,-31 4 29 0,30-3-51 0,0 1 6 16,-1-2-6-16,3 0 8 0,-28 2-15 15,30-2 1-15,-1-2-12 0,1 0 3 16,1 0 5-16,-1 0-10 0,-27 0 9 16,27 0-7-16,-5 0 7 0,-1 0 7 15,-1 0 14-15,-42 0 41 0,35 15-42 16,-4-15-9-16,-2 15-3 0,1-15-7 0,-2 14-2 15,-43 1 3-15,48-15-9 0,1 14 2 16,2-14-1-16,2 8 6 16,-32-3 1-16,35-5-6 0,-2 1-8 0,-1-1 5 15,-1 0 3-15,0 0-2 16,-40 4 23-16,36-3-21 0,-2 1 2 16,1 0-3-16,-2 1-8 0,-46 3 22 0,47-3-10 15,-2 0 8-15,2 2-17 0,2-2 6 16,1 0 0-16,-38 4-5 0,41-3 4 15,2-1 2-15,-2 0 5 0,3 0-3 16,-37 3-2-16,39-4 5 0,-3 1-4 16,1 0 14-16,-1-1 27 0,-1 0 15 0,-37 0 83 15,36 1-81-15,-64-1 92 16,73-2-105-16,4 0-3 0,1 0-11 16,2 0-1-16,-13 0 8 0,21 0-30 15,1 0-4-15,3 0-4 0,1 0-2 16,-2-12 2-16,9 12-3 0,1 0-24 15,1 0-133-15,1 0-206 0,-1 0-217 16,-4-7-1505-16,3 7 746 0,1-5 221 16</inkml:trace>
  <inkml:trace contextRef="#ctx0" brushRef="#br0" timeOffset="6">6128 1927 495 0,'0'0'32'16,"0"-2"53"-16,0-1 53 0,0-2 465 16,0 4-413-16,0 1-32 15,0-2-16-15,0 1 89 0,0-2-164 16,0 3-10-16,0-4-1 0,0 2 25 15,0-4 109-15,0 4-110 0,0-1 8 16,0 0 0-16,0 1 3 0,14-1 4 0,-14-3 24 16,0 4-75-16,10 1 4 0,-10-2 3 15,0 2 6-15,0 0-1 0,0 1 29 16,0 0-55-16,0 0-4 0,0 0 5 16,0 0 63-16,0 0 193 0,0 0-111 15,0 16-22-15,0-16-18 0,0 0 6 16,0 14 5-16,0-5 67 0,0-9-135 15,0 17-29-15,0-9-1 0,0 3 13 16,0 2 14-16,15 16 64 0,-15-8-73 16,0 1-19-16,16 3 9 0,-16 2-3 15,22 36 48-15,-10-28-58 0,-2 6 8 16,3 2-2-16,0 4 3 0,0 3-6 16,16 54 35-16,-15-48-55 0,-1 2-3 0,1-1-11 15,-2 3 19-15,11 60 36 0,-14-59-25 16,2 5 8-16,-2 2 4 0,-2 4-13 15,0 4-1-15,6 76-20 0,-8-73-15 16,1-4-3-16,0 0 0 0,2-3 8 16,9 60 10-16,-7-72-8 0,1 3 9 15,1-2 48-15,2-2 19 0,-1 0-7 16,15 52 1-16,-11-58-82 0,-2-1 4 16,3-2 2-16,-3-4-1 0,16 36 3 15,-15-48-7-15,0 0 1 0,-2-5-3 0,-2-4 2 16,-1-2-6-16,7 9-3 0,-12-20 4 15,-2-4 10-15,-2-1-3 0,-2-5-9 16,0 0 9-16,0-2 2 0,0 0 13 16,0 0 8-16,0 0 12 0,0 0 13 15,-16 0 85-15,16 0-75 0,0 0-8 16,0 0-21-16,-16 0-10 0,16 0 12 16,-9 0-23-16,9 0-4 0,-6 0 0 15,6 0-2-15,-9 0-2 0,1 0 13 16,5 0-7-16,-1 0 4 0,-3 0-3 15,2 0-1-15,-6 0 2 0,5 0-5 16,-1 0 4-16,0-12-6 0,-1 12 3 0,-1 0-6 16,-8 0 1-16,6 0-3 0,0 0-1 15,-2 0-1-15,-1 0-2 0,-11 20 3 16,12-20 1-16,-3 17 3 0,2-17-3 16,-1 10 13-16,1-10 9 0,-12 21 37 15,13-13-29-15,0 0-5 0,2 2 9 16,-1 0-4-16,-8 10 43 0,10-7-29 15,1 0 18-15,0-1 10 0,0 1 8 16,1 4-5-16,-4 19 19 0,6-17-79 16,0-3-9-16,0 3-6 0,3 0 0 0,-3 19 0 15,5-21 0-15,1 2 0 0,0-2 0 16,0 0 0-16,0 3 0 16,20 14 0-16,1-16 0 0,-21 0 0 0,24-1 0 15,-24 2 0-15,41 17 0 16,-26-19 0-16,-2 3 0 0,3-2 0 0,-2 2 0 15,16 14 0-15,-15-15 0 0,0-2 0 16,2-2 0-16,-1 0 0 0,2-1 0 16,18 14 0-16,-18-15 0 0,1-1 0 15,4-1 0-15,-1-2 0 0,23 7 0 16,-21-9 0-16,2-4 0 0,1 0 0 16,0-1 0-16,0-2 0 0,25 0 0 0,-25 0 0 15,-1 0 0-15,-3 0 0 0,-2-22 0 16,18 6 0-16,-21 16 0 0,-1-20 0 15,-1 8 0-15,1 0 0 0,-3-3-21 16,13-15-78-16,-15 14 26 0,-2 1-1 16,0-2 12-16,-2 0 3 0,-1 0 13 15,4-14 4-15,-6 15 37 0,1 0 3 16,-2 0 3-16,-2-1 0 0,1-13-4 16,-1 14 2-16,-1-1 0 0,-1 0 3 15,0 0 0-15,0-16 4 0,0 17-2 16,0 0-2-16,0-1-4 0,0 2 1 0,0-1 3 15,0-13 20-15,-14 13-8 16,14 0 2-16,0 0-3 0,-11 2 5 0,-1-16-3 16,6 15-12-16,-3 0-4 0,0 1 0 15,1 2 7-15,-1 0-2 0,-10-7 9 16,10 9-13-16,-1 2 0 0,1-2-3 16,0 2 2-16,-11-9 4 0,12 9 3 15,-2-2 6-15,1 3 1 0,-2 0 11 16,-1 2-3-16,-8-7 24 0,8 7-31 0,-1 0 2 15,0-1-2-15,2 1-9 0,-13-5 9 16,13 6-11-16,-2-2-1 16,1 4-2-16,-1-1 2 0,-1 1 0 0,-13 1 8 15,14 1-11-15,-2 0 5 16,3 0-2-16,0 0-1 0,-12 18 2 0,12-18 3 16,-1 12 14-16,3-12 2 0,-3 0 12 15,1 10-7-15,-7-10 2 0,10 8-29 16,0-8 0-16,2 8 0 0,1-3 0 15,-6 7 0-15,7-5 0 0,0 1 0 16,2 0 0-16,2 1 0 0,1-3 0 16,0 7-287-16,0-5-124 0,21-4-359 0,-21 3-459 15,0-7-499-15,24 0-1187 16</inkml:trace>
  <inkml:trace contextRef="#ctx0" brushRef="#br0" timeOffset="7">6620 5179 2202 0,'-9'0'118'0,"9"0"48"16,0 0 92-16,0 0 52 0,-7 0 387 15,4 0-362-15,2 0-56 0,-1 0-70 16,0 0-31-16,2 0-65 0,0 0 24 15,-2 0-89-15,2 0 23 0,0 0 11 0,0 0 31 16,0 0 103-16,0 0-123 0,0 0-25 16,0 0-7-16,0 0 11 15,0-16-11-15,0 16 67 0,0-14-72 0,0 14-8 16,0 0-12-16,0-13-7 0,-17 3 13 16,17 10-33-16,0-9 4 0,-11 3-10 15,11-1 7-15,0 1 0 0,0-7-9 16,0 6-4-16,0 1 5 0,0 1-5 15,0 1 2-15,20-5 4 0,-20 6-7 16,18 1-1-16,-18-1 1 0,14 3 1 0,-14-2 8 16,14 0-1-16,-2 2-1 15,-6 0 2-15,2 0-4 0,-1 0 1 0,7 0 6 16,-5 0 5-16,-1 19 7 16,0-19-6-16,0 17 0 0,0-17-3 0,9 20 0 15,-8 1-6-15,-2-10-1 0,-1 2 3 16,1-3-3-16,10 11 3 0,-8-11 3 15,-1 0 6-15,3 0 9 0,3-1-3 16,-1-2-1-16,17 7 8 0,-16-8-22 16,0-1-2-16,1-4 0 0,-5 2 1 15,12-3 6-15,-12 0-14 0,-2 0 0 16,-1-26-5-16,-3 26 3 0,-2-23 1 16,-2-3-8-16,0 12 7 0,0 1 1 0,0 1-1 15,-21 1 1-15,21-9 0 0,-15 14-3 16,15 0-31-16,0 6-57 0,0-5-66 15,0 5-101-15,0 0-431 0,0 0 94 16,0 0-179-16,0 0-322 0,27 20-68 16</inkml:trace>
  <inkml:trace contextRef="#ctx0" brushRef="#br0" timeOffset="8">6686 5557 1331 0,'0'0'98'0,"-1"0"84"16,1 0 50-16,0 0 324 0,0 0-311 16,0 0 14-16,0 0 16 0,0 0 20 15,0 0 5-15,0 0 294 0,0 0-341 16,0 0-29-16,0 0-44 0,0 0-8 16,0 0-29-16,0 22 135 0,0-3-143 15,0-7 13-15,17 1-36 0,-17 1-7 16,15 18 24-16,-15-16-80 0,0 1-16 0,11 2 2 15,-11-2 2-15,9 2 4 0,-1 18 82 16,-4-15-42-16,0-2 12 0,2 1-7 16,-1 1 2-16,4 26 53 0,-4-25-76 15,1 2 0-15,-1 2-8 0,-1-1-9 16,0 3-20-16,6 23-3 0,-8-24-21 16,0 1 7-16,1 0 2 0,2 2 4 15,2 25 16-15,-4-29-16 0,1 2 10 16,1 0 5-16,0-2 0 0,0-1-5 0,7 24 0 15,-7-24-18-15,0-2 5 16,2 1-4-16,-1 0 19 0,7 26 47 0,-8-24-39 16,3 0-16-16,-1 2-14 15,-1 0 7-15,0 2-2 0,5 29 11 0,-6-32-19 16,1 3 2-16,-1 0-2 0,-1-1-4 16,7 30 3-16,-6-31-4 0,-1-1 1 15,1 0 1-15,-2 0 14 0,4-1 7 16,5 21 47-16,-7-23-38 0,0-3 4 15,0 4 5-15,0-4-6 0,4 24 25 16,-4-26-46-16,-3 1 2 0,1 3-7 0,-1-2-8 16,6 19 0-16,-4-21 0 0,-1 0 0 15,0 1 0-15,0 1 0 16,0-1 0-16,5 20 0 0,-4-19 0 0,-1-1 0 16,2-2 0-16,-3-1 0 0,3 20 0 15,-3-21 0-15,-1 0 0 0,0 2 0 16,1-1 0-16,-1-1 0 0,2 20 0 15,-2-21 0-15,1 1 0 0,0 0 0 16,0-5 0-16,0 5 0 0,1 8 0 16,0-11 0-16,-1 0 0 0,0-1 0 15,-1 2 0-15,3 13 0 0,-1-15 0 16,0 1 0-16,-1 0 0 0,0-2 0 16,3 13 0-16,-4-14 0 0,2 1 0 15,-2-1 0-15,0 0 0 0,-1-1 0 0,1 12 0 16,-1-11 0-16,0 0 0 0,0 1 0 15,0 0 0-15,1 7 0 0,-1-9 0 16,0-1 0-16,0 0 0 0,1-2 0 16,0 0 0-16,1 6 0 0,-1-7 0 15,0-2 0-15,0 1 0 0,1-3 0 16,0 4 0-16,-2-6 0 0,0 0-3 16,0 0-6-16,0 0-8 0,0 0-1 15,0 0 4-15,0 0 20 0,0 0 3 0,0 0-5 16,0 0 1-16,0 0 4 0,0 0-9 15,0 0-5-15,0 0 3 0,0 0-4 16,0 0 6-16,0 0-1 0,0 0 3 16,0 0-4-16,0 0 1 0,0 0 0 15,0 0-44-15,0 0 9 0,0 0-29 16,0 0-23-16,0 0-41 0,0 0-48 16,0-15-333-16,0 15 116 0,0 0-114 15,-16 0-124-15,16-13-254 0,0 13-1141 16,0 0 1030-16,0-8 225 0,0 8 268 15</inkml:trace>
  <inkml:trace contextRef="#ctx0" brushRef="#br0" timeOffset="9">7238 8337 1692 0,'0'0'32'0,"0"0"19"0,0 0 93 16,0 0-70-16,0 0 20 0,0 0 41 0,0 0 39 15,0 0 48-15,0 0 278 0,0 0-269 16,0 0-23-16,0 0-23 0,0 0 39 15,0 0 2-15,0-17 169 0,0 17-233 16,0 0-20-16,0-12-17 0,0 12 0 16,14 0 61-16,-14 0-104 0,0 0 4 15,0 0 18-15,0 0 20 0,11 0 6 16,0 0 123-16,-4 0-158 0,1 0-19 16,0 0-19-16,4 0-13 0,15 0 35 15,-11 0-35-15,2 0 3 0,3 0-8 16,1-16-14-16,3 16-17 0,24 0 8 15,-24 0-2-15,1-9 10 0,-3 9 13 0,2 0 8 16,21 0 42-16,-24 0-58 0,0 0-5 16,2 0 0-16,-2-7 4 0,4 7-4 15,23-13 26-15,-22 10-28 0,1-4-6 16,0 2-2-16,-2 0 8 0,32-4 26 16,-31 3-11-16,1 3 0 0,0-3 7 15,1 3 10-15,0-2 9 0,27-1 54 16,-29 3-70-16,2 0-11 0,-1 1-5 15,0-1 18-15,25-1 12 0,-26 3-47 16,0-3-11-16,-1 2 2 0,1-3-1 16,2 2-3-16,28-7 2 0,-27 5-1 0,0-4-3 15,3 2 3-15,1-1-1 16,34-10 9-16,-32 10 6 0,-2-1 27 0,1 1 25 16,-1 0 4-16,-1 1 2 0,31-4 24 15,-33 8-67-15,-2 0-14 0,0 0-14 16,0 1 2-16,27-1-5 0,-30 1 0 15,2-2 0-15,2 1 0 0,-3-1 0 16,3-1 0-16,32-9 0 0,-29 8 0 16,-1-2 0-16,0 0 0 0,1 0 0 0,34-5 0 15,-37 7 0 1,57-6 0-16,-62 10 0 0,0 1 0 0,-2 1 0 16,1 0 0-16,19 0 0 0,-19 0 0 15,0 0 0-15,0 0 0 0,0 0 0 16,1 0 0-16,29 0 0 0,-25 0 0 15,0 0 0-15,1-14 0 0,-2 14 0 16,31 0 0-16,-30 0 0 0,1 0 0 16,-1 0 0-16,2 0 0 0,-2 0 0 15,32 0 0-15,-31 0 0 0,0-9 0 16,-1 9 0-16,1-6 0 0,27-6 0 16,-31 7 0-16,2-2 0 0,-1 0 0 15,1 2 0-15,-1 0 0 0,27-3 0 16,-30 7 0-16,3 0 0 0,-1-1 0 0,-1 2 0 15,24 0 0-15,-26 0 0 16,2 0 0-16,-1 0 0 0,0 0 0 0,1 0 0 16,24 0 0-16,-24 0 0 0,2 0-1 15,-2 0-5-15,1 0-2 0,25-17-5 16,-27 17 16-16,-1 0-4 0,1 0-1 16,-2-12 1-16,-2 12-5 0,20 0 11 15,-21 0-1-15,-1 0 4 0,0 0-2 16,0 0 0-16,18 0-3 0,-17 0-4 0,-1 0-8 15,3 0-17-15,0 0-17 16,-3 0-17-16,21-18-56 0,-20 18 85 0,-1 0 9 16,-2-18 10-16,-1 18 10 0,12-11-1 15,-16 11 7-15,-1-9-4 16,1 9 5-16,-2 0 1 0,2 0-5 0,11 0 13 16,-10 0-11-16,3 17 10 0,-4-17-3 15,5 0-4-15,11 17 2 0,-15-17-11 16,0 0 5-16,3 0-9 0,-3 0 6 15,3 0-2-15,16 0-2 0,-17 0 3 16,3 0 2-16,-1 0-3 0,-2 0 0 16,13-17 5-16,-16 17 7 0,1 0-2 15,-2 0-2-15,0-9-7 0,1 9 4 0,6 0 3 16,-10 0 9-16,0 0-5 0,0 0 5 16,-2 0 2-16,5 0 7 0,-9 0-15 15,3 0-1-15,1-5-3 0,-3 5 0 16,0-3-1-16,7-5-7 0,-5 4 4 15,1 0-2-15,2-1 1 0,2-1-1 16,6-4-5-16,-5 6 6 0,-4-1-1 16,1 2-2-16,-1-1 10 0,0 3-3 15,0-3 4-15,-5 4-7 0,0 0 0 0,-1-3 0 16,1 3 0-16,1-3 1 16,-1-1-2-16,2 2-3 0,-1-3 1 15,0 1-1-15,1-3 2 0,6-5 8 16,-6 6-10-16,0 1 5 0,2-1-5 15,-3 1 2-15,2-1-8 0,-4 3 1 0,0 3-6 16,0-1 7-16,0 1 3 0,0 0-3 16,0-3 5-16,0 3-1 0,0 0 5 15,-17 0-1-15,17 0 0 0,0 0 0 16,0-3 3-16,-16 3-3 0,16 0 3 16,0 0-1-16,0-1-3 0,-8 1 3 15,5-1 2-15,3 1-3 0,-2 0-2 0,0 0 6 16,-3-3-4-16,4 1 2 0,-1 1-8 15,-2-2-2-15,2 2-15 0,-2-3-68 16,-1-6-423-16,0 6-47 0,0-3-219 16,1 1-338-16,-2-1-457 0,-10-3-962 15</inkml:trace>
  <inkml:trace contextRef="#ctx0" brushRef="#br0" timeOffset="10">14542 4628 372 0,'-13'0'18'0,"5"9"-8"0,8-9 0 15,-4 0-14-15,4 0-15 0,0 0-5 16,0 0-1-16,0 0 4 0,0 0 15 15,0 0-4-15,0-16 0 0,0 16-2 16,0 0-5-16,18 0 1 0,-18 0 1 0,0 0 6 16,0-8-3-16,0 8-61 15,9 0 17-15,-9 0 9 0</inkml:trace>
  <inkml:trace contextRef="#ctx0" brushRef="#br0" timeOffset="11">14544 4613 476 0,'0'0'27'16,"0"0"22"-16,0 0 10 0,0 0 17 15,0 0 1-15,0 0-61 0,0 0-4 16,0 0 5-16,0 0 4 0,0 0 6 16,0 0 46-16,0-12-36 0,0 12 23 15,0 0 3-15,0-8 35 0,0 8 27 16,0-6 169-16,0 0-147 0,0 3 2 16,0 1-6-16,0 0 0 0,0 0 50 0,0 2-143 15,0-1-15-15,0 1-6 0,0-1 16 16,0 1 11-16,-16-3 102 15,16 3-75-15,0 0 18 0,-15 0 20 0,15 0 33 16,0 0 30-16,0 0 207 0,-7 0-198 16,7 0 1-16,0 0-1 0,0 0 7 15,0 0 116-15,0 0-217 0,0 0-28 16,0 0-23-16,0 0-21 0,0 0 1 16,0 0-4-16,0 0-24 0,0 0 5 0,0 0-6 15,0 0 2-15,-17 0 12 0,17 0-7 16,0 0 13-16,0 0 10 0,0 0 6 15,0 0 15-15,0 0 70 0,0 0-56 16,0 0 12-16,0 0-6 0,0 0 8 16,15 0 39-16,-15 0-75 0,17 0-17 15,-7 13 0-15,1-13 0 0,1 0-5 16,18 0 53-16,-12 0-42 0,0 0-4 16,0 0-3-16,3 0 7 0,19 0 50 15,-19 0-52-15,-1 0-10 0,1 0-9 16,2 0-1-16,-2 0-3 0,19 0 4 15,-20 0-3-15,1 0-4 0,3-13 2 0,-1 13 8 16,29-9 40-16,-23 9 3 16,3 0 21-16,1-8 14 0,2 8-24 0,0-4 10 15,36 1 39-15,-35 1-44 0,0-1-26 16,-4 3-4-16,3-2 1 0,29-4 47 16,-33 3-47-16,-1 0-5 0,1 0-6 15,-2-1-6-15,2-1-7 0,28-4-6 16,-27 2-6-16,-1 3 1 0,2-3 8 15,1 0 12-15,40-5 65 0,-38 6-46 0,5 0-2 16,-2 1-14-16,1-1 1 16,-1 2 0-16,40-1 35 0,-41 1-38 0,-1 3 4 15,-3-2-9-15,3 1 0 16,31-1 4-16,-37 0-20 0,2 2-8 0,1-4 1 16,1 1-1-16,1-1-3 0,40-7 5 15,-36 4 2-15,2 0 3 16,2 1-4-16,1-2 4 0,39-4 12 0,-42 9-1 15,0-2-4-15,0 0-4 0,0 4 2 16,-1-3-9-16,40 0 4 0,-40 3-6 16,1-1 1-16,-1-1-6 0,0 0 1 15,41-2 0-15,-43 0 2 0,3 2 3 16,0-1-3-16,1-2 2 0,0 0-2 16,39-6 1-16,-45 6 0 0,-1 0 5 0,-3 2 2 15,-3-1 1-15,15-1 22 0,-29 3-18 16,-4 3-7-16,1-1-5 0,-6 2-18 15,-2 0-10-15,0 0-99 0,-4 0 26 16,-1 0-59-16,0 0-64 0,0 0-113 16,0 0-757-16,0 0 215 0,-17 0-205 15,17 0-259-15,-19 0 80 0,19 0 396 16</inkml:trace>
  <inkml:trace contextRef="#ctx0" brushRef="#br0" timeOffset="12">17931 4258 1433 0,'0'-5'69'0,"0"-3"49"0,0 4 44 15,13-1 43-15,-13-3 136 0,0 6-179 0,0 1-2 16,8 0 6-16,-8 0 46 0,0 1 42 16,0 0 351-16,0 0-307 0,0 0-33 15,0 0-57-15,0 0-7 0,0 0 55 16,0 0-168-16,0 15-17 0,0-15 1 15,0 14 30-15,0-4 16 0,0 14 152 16,0-10-122-16,0 3 17 0,0 2 1 16,0 4 20-16,0 26 128 0,23-20-179 15,-23 5-3-15,19 4-13 0,-19 3-2 0,28 2 10 16,8 52 129-16,-18-45-114 16,3 0-7-16,0 0-40 0,-3-1-17 15,18 43-38-15,-23-49-40 0,-1 1 0 16,-1-1 0-16,-2-2 0 0,0-2 0 15,6 35 0-15,-9-38 0 0,0-1 0 0,2-3 0 16,-1-2 0-16,6 27 0 0,-7-31 0 16,2-2 0-16,-1 0 0 0,-4-5 0 15,2-1 0-15,1 10 0 0,-5-17 0 16,-1 1 0-16,0-7 0 0,0 2 0 16,0 0 0-16,0-6 0 0,0-1 0 15,0 1 0-15,0-1 0 0,0 0 0 0,0 0 0 16,0 0 0-16,0 0 0 15,0 0 0-15,0 0 0 0,0 0 0 16,0 0 0-16,0 0 0 0,0 0 0 16,0 0 0-16,0 0 0 0,0 0 0 15,0 0 0-15,0 0 0 0,0 0 0 16,0 0 0-16,0 0 0 0,0 0 0 16,0 0 0-16,0 0 0 0,0 0 0 15,16-16 0-15,-16 16 0 0,43 0 0 16,1-14 0-16,13 14 0 15,-25-6 0-15,-1 6 0 0,1 0 0 16,0 0 0-16,1 0 0 0,28 0 0 16,-34 15 0-16,-5-15 0 0,-4 0 0 0,-3 0 0 15,2 9 0-15,-14-9 0 0,0 0 0 16,-3 0 0-16,0 0 0 0,0 0 0 16,-26 13 0-16,26-6 0 0,-34 1 0 15,12 6 0-15,-6-3 0 0,-40 15 0 16,28-10 0-16,-4 0 0 0,-4 1 0 15,-2-1 0-15,-5 2 0 0,-54 21 0 16,54-19 0-16,3-3 0 0,3 3 0 16,4-2 0-16,-24 11 0 0,45-17 0 15,6-3 0-15,7-1 0 0,7-2 0 0,4-1 0 16,29-3 0-16,-7-2 0 16,5 0 0-16,7 0 0 0,3 0-11 0,45-21-59 15,-40 6 14-15,3 15-11 0,-2-15 8 16,0 15 16-16,36-10-8 15,-45 10 44-15,0-10 2 0,-7 10 6 0,-3 0 0 16,-6 0-6-16,2 0-18 0,-14 0 15 16,-3 0 11-16,-3 0 11 0,0 0 9 15,-21 0 20-15,21 15-27 0,-21-15-3 16,21 0-2-16,-24 14 3 0,24-14-6 16,-26 8-1-16,6-8-4 0,20 9 3 0,-12-9 2 15,12 0 2-15,-7 0 0 0,7 0-10 16,0 0 6-16,0 0 9 0,0 0-2 15,0 0 11-15,0 3 36 0,0-3-22 16,0 2-8-16,0-1-12 0,0 1-8 16,0 2-10-16,0-3 0 0,-16 1 0 15,16 3 0-15,0-1 0 0,0 1 0 16,-16 7 0-16,16-4 0 0,-10 1 0 16,10 4 0-16,-7 0 0 0,4 23 0 15,1-15 0-15,1 3 0 0,1 7 0 16,0 2 0-16,0 5 0 0,0 53 0 15,0-38 0-15,0 6 0 0,21 3 0 16,-21 1 0-16,20 66 0 0,2-66 0 0,-9-1 0 16,1-3 0-16,-3-3 0 0,3-1 0 15,8 37 0-15,-12-49 0 0,2 1 0 16,-3-5 0-16,-1-3 0 0,7 24 0 16,-8-31 0-16,-1-3 0 0,0-3 0 15,-3-6 0-15,0-1 0 0,1 2 0 16,-4-12 0-16,1-3 0 0,-1-3 0 0,0 0 0 15,0 0 0-15,0 0 0 0,0 0-7 16,0 0-155-16,0-21-181 16,0 21-296-16,-23-16-1450 0,7-3 634 0,16 19 46 15,-21-13 297-15</inkml:trace>
  <inkml:trace contextRef="#ctx0" brushRef="#br0" timeOffset="13">9121 4930 1354 0,'0'0'125'0,"0"0"81"0,0 0 70 15,0 0 21-15,0-17 6 0,0 17 302 16,0 0-320-16,0 0-50 0,0 0-64 16,0-9-24-16,0 9-27 0,0 0 130 15,0 0-133-15,0 0 0 0,-17 0-11 16,17 0-15-16,0 0 89 0,0 0-102 16,0 0-14-16,-8 0-20 0,8 0 1 15,0 0-20-15,0 0 35 0,0 0-42 16,0 0-9-16,0 0-9 0,0 0 5 15,0 0 0-15,0 0-5 0,-16 12-1 16,16-12 1-16,0 0-4 0,0 0 4 16,-14 9-4-16,14-9-9 0,-8 0 3 15,8 0 10-15,0 0-5 0,0 0 17 0,-6 0-11 16,6 0 4-16,0 0-10 0,0 0 10 16,0 0-2-16,-2 0-3 0,2 0 1 15,0 0 13-15,0 0 4 0,0 0 10 16,-1 0 67-16,0 0-30 0,-1 0 3 15,0 0 5-15,1 0 8 0,-1 0 2 16,-1 0 97-16,2 3-89 0,0-3-2 16,1 0 19-16,0 2 13 0,0 6 127 15,0-1-143-15,0-1-13 0,0 2-5 16,0 4 8-16,0 3 0 0,17 15 78 16,-17-12-96-16,0 0-7 0,15 5-4 0,-15 0 9 15,12 31 81-15,-12-27-72 16,10 7 6-16,-3-2 1 0,1 5-17 0,1 1-23 15,15 42-26-15,-9-38-25 0,1 2 0 16,0 3 0-16,0 3 0 0,18 49 0 16,-17-52 0-16,-2 2 0 0,-2 1 0 15,-2-4 0-15,-1 2 0 0,8 39 0 16,-10-43 0-16,1 0 0 0,-1 1 0 16,0-1 0-16,11 45 0 0,-11-45 0 0,3 3 0 15,-3-2 0-15,1 1 0 0,-1-3 0 16,9 35 0-16,-9-38 0 0,0-1 0 15,-1-4 0-15,2 1 0 0,9 29 0 16,-8-34 0-16,-2 2 0 0,-1-2 0 16,0 0 0-16,1-1 0 0,4 28 0 15,-8-30 0-15,-1-1 0 0,1-3 0 16,0-2 0-16,3 15 0 0,-5-22 0 16,-2-1 0-16,3-3 0 0,-2-1 0 15,0-2 0-15,1 3 0 0,-2-8 0 16,0 0 0-16,0-2 0 0,0 2 0 15,0 0 0-15,0-1 0 0,0 1 0 0,0 1 0 16,0 1 0-16,0 2 0 16,0 5 0-16,0-7 0 0,0 1 0 0,0-1 0 15,0 1 0-15,0 2 0 0,0-5 0 16,0 1 0-16,0-1 0 0,0 0 0 16,0 5 0-16,0-1 0 0,0-1 0 15,11 4 0-15,-11 1 0 0,0 2 0 16,9 15 0-16,-9-11 0 0,0 0 0 15,7-2 0-15,-4-1 0 0,1 12 0 16,-1-15 0-16,-1-1 0 0,0-2 0 16,1-1 0-16,-2-1 0 0,1 2 0 0,-1-5 0 15,-1 0 0-15,0 2 0 16,1-2 0-16,2 7 0 0,-2-5 0 0,0 3 0 16,0 2 0-16,0-1 0 0,1 1 0 15,1 10 0-15,-2-11 0 0,1-1 0 16,-1 0 0-16,0-2 0 0,1-2 0 15,-2 2 0-15,0-6 0 0,0 0 0 16,0 0 0-16,0 0 0 0,0 0 0 16,0 0 0-16,0 0 0 0,0 0 0 15,0 0 0-15,0 0 0 0,0 0 0 16,0 0 0-16,0 0 0 0,0 0 0 0,0-10 0 16,-12 10 0-16,12 0 0 0,0-9 0 15,0 9 0-15,-8-8 0 0,1 3 0 16,7 1 0-16,-7 3 0 0,3-1 0 15,-2 0 0-15,0 1 0 0,-8-1 0 16,5 2 0-16,0 0 0 0,-1 0 0 16,0 0 0-16,-9 0 0 0,11 0 0 15,0 17 0-15,0-17 0 0,-1 0 0 16,1 0 0-16,-8 13 0 0,7-4 0 16,0-2 0-16,0 0 0 0,-1 1 0 0,-10 9 0 15,9-7 0-15,0 1 0 16,3 0 0-16,-2 3 0 0,2 0 0 15,-6 18 0-15,8-13 0 0,1 3 0 0,0 1 0 16,1 0 0-16,0 23 0 16,2-22 0-16,-1 2 0 0,2-1 0 0,-2 2 0 15,3-4 0-15,0 28 0 0,0-28 0 16,0 0 0-16,18 1 0 0,-18-4 0 16,19 19 0-16,2-21 0 0,-6 0 0 15,0 0 0-15,0-2 0 0,-1-2 0 16,19 11 0-16,-17-15 0 0,0-1 0 0,1-2 0 15,1-2 0-15,14 3-5 0,-17-7-15 16,1 2-22-16,0-3-14 0,-1 0 2 16,0 0-1-16,16-19-40 0,-16 19 36 15,-1-17 9-15,1 17 11 0,-3-20 7 16,8 1 5-16,-14 19 22 0,-1-12 3 16,-2 12-6-16,-1 0-1 0,0-10 0 15,-2 10-1-15,0 0 10 0,0 0-1 16,0 0-1-16,0 0 4 0,0 19-4 15,0-19 2-15,0 13 5 0,0-13 5 16,0 0-4-16,0 12 6 0,0-12-5 16,0 7-3-16,0-7-9 0,0 7 6 0,0-7 0 15,0 13 4-15,0-8 7 16,14 2 9-16,-14 0 0 0,0 0 2 0,9 1-14 16,-1 9 8-16,-8-8-3 0,8-3 8 15,-5 1 5-15,0 0 12 0,6 7 62 16,-6-5-35-16,1-1-3 0,2 4-14 15,-1 1-12-15,1 2-24 0,7 21-13 16,-5-12 0-16,0 4 0 0,1 1 0 16,0 3 0-16,9 36 0 0,-8-32 0 15,-2 0 0-15,1 1 0 0,-1-2 0 16,1 0 0-16,6 30 0 0,-8-33 0 16,-1-1 0-16,1-1 0 0,-1-2 0 15,4 23 0-15,-3-30 0 0,-1-1 0 16,-1-3-37-16,0-5-98 0,-2-2-120 15,3 2-694-15,-4-8 305 0,-2-3-207 0,0-1-231 16,0 0-260-16,-19-22-868 0</inkml:trace>
  <inkml:trace contextRef="#ctx0" brushRef="#br0" timeOffset="14">10210 9213 1099 0,'-1'2'42'0,"0"-2"33"0,-1 3 25 16,1 1 129-16,-1-2-118 0,0 0 7 16,1 0 5-16,-1 2 10 0,-1 1 92 15,1-3-110-15,0 1 9 0,1-2 9 16,0 0 38-16,0 2-8 0,1-1 163 15,-1 0-168-15,1 2 2 0,0-2 6 16,0 2 17-16,0-1 2 0,0 6 146 16,0-6-196-16,0 2-28 0,16-1-5 0,-16-2 15 15,16 5 99-15,7-4-123 0,-10-2-23 16,3 3-9-16,3-4 5 0,2 0-24 16,24 1 1-16,-21-1-45 0,1 0 7 15,-1 0-5-15,1 0 6 0,27 0 12 16,-27 0-12-16,3 0-2 0,0-16-3 15,1 16-4-15,0 0-6 0,28 0 18 0,-27 0-5 16,0 0 7-16,-2 0-20 16,2 0 1-16,35 0 20 0,-36 0 14 0,5 0 1 15,2 0 30-15,4 0 12 0,4 0 19 16,42 0 132-16,-38-21-116 0,3 21-4 16,-2-15-25-16,2 15-10 0,39-12 58 15,-50 2-61-15,2 10-1 16,-3-9-11-16,-1 9 0 0,-2-7-16 0,34 0 9 15,-34 2-25-15,2-1 19 0,6 0 21 16,0-1 13-16,50-3 84 0,-44 3-94 16,1 2-7-16,5 1 0 0,-2-2 7 15,-1 3-7-15,49-8 24 0,-54 6-59 16,-1 0-3-16,-2 0-9 0,-2-2-1 16,36-5-4-16,-44 7 0 0,5-1-2 0,1 0 7 15,-1 2 1-15,3-2 2 0,45-1 13 16,-41 4-13-16,2-2 1 0,1 2 4 15,2-1 22-15,51 0 86 0,-51 0-52 16,2-1-6-16,2 1-15 0,-2 0-5 16,54-9 8-16,-59 8-41 0,3-2-9 15,-3 0-1-15,0 0-8 0,-3-1 4 16,46-6 0-16,-46 8 7 0,2 2-7 16,0-1 7-16,2-1-4 0,1 3-2 15,55-2 2-15,-53 3 6 0,106-2 34 16,-107 3-28-16,-3 1-4 15,-3 0-8-15,1-2 1 0,43-2-2 16,-48 2 0-16,1-3 0 0,0 0 0 16,-3-2 0-16,48-10 0 0,-45 10 0 0,4-3 0 15,0 0 0-15,2 0 0 0,1 1 0 16,49-7 0-16,-49 8 0 0,-1 0 0 16,-3 2 0-16,2 3 0 0,36-4 0 15,-45 5 0-15,0-3 0 0,-1 3 0 16,-2-1 0-16,-1 1 0 0,35-8 0 0,-34 5 0 15,2 0 0-15,2 1 0 0,-3-4 0 16,45-2 0-16,-41 6 0 16,1 1 0-16,1-1 0 0,-3 1 0 0,-4 1 0 15,36-1-5-15,-40 1-7 0,-2 1-18 16,0-2-22-16,-4 1-13 0,30-4-64 16,-28 3 76-16,1 2 5 0,0-5 0 15,1 1-4-15,-1-3 3 0,31-5-19 16,-30 7 59-16,0 2 8 0,0-1 3 15,0 2 2-15,26 0 20 0,-31 2 1 16,2 1 13-16,-1 0 1 0,0 0 7 16,-1 0-9-16,24 0 16 0,-24 0-38 15,0 0-7-15,-1 0-1 0,1 0-7 16,21 0 6-16,-21-17 2 0,-1 17 28 0,2 0 13 16,1-15 18-16,0 15 4 0,23-9 4 15,-26 9-64-15,1 0-11 0,-2 0 0 16,-1-5 0-16,16 5 0 0,-20-3 0 15,0-1 0-15,-1 3 0 0,2-5 0 16,-1 0 0-16,23-4 0 0,-19 4 0 16,2 1 0-16,-2 0 0 0,2 2 0 15,20-4 0-15,-25 5 0 0,1 2 0 16,-1 0 0-16,-2 0 0 0,0 0 0 0,14 0 0 16,-17 0 0-16,1 0 0 15,-3 0 0-15,0 0 0 0,16 0 0 16,-14 0 0-16,0 0 0 0,2 0 0 0,2 0 0 15,-1 0 0-15,20-12 0 16,-19 12 0-16,0 0 0 0,-1 0 0 0,-3 0 0 16,13 0 0-16,-16 0 0 0,0 0 0 15,0 0 0-15,0-7 0 0,1 7 0 16,12 0 0-16,-12-4 0 0,1 4 0 16,-1-4 0-16,-1 2 0 0,11-1 0 15,-12 2 0-15,1 1 0 0,-1-4 0 0,0 4 0 16,12-3 0-16,-13 3 0 0,3-2 0 15,-1 0 0-15,-1 1 0 16,0 1 0-16,7 0 0 0,-7 0 0 0,-2 0 0 16,-1 0 0-16,1 0 0 0,3 0 0 15,-6 0 0-15,-1 0 0 0,1 0 0 16,-3 0 0-16,3 0 0 0,0 0 0 16,-3 0 0-16,1 0 0 0,1 0 0 15,0 0 0-15,3 0 0 0,12 0 0 16,-10 0 0-16,2 0 0 0,-2 0 0 15,1 0 0-15,10 0 0 0,-13 0 0 16,0 0 0-16,2-11 0 0,-4 11 0 16,7 0 0-16,-8-7 0 0,-1 7 0 15,-1 0 0-15,-1 0-5 0,1 0 2 16,-2 0 7-16,0 0-4 0,3 0 1 16,-3 0-6-16,2 0 4 0,1 0-5 15,-3 0 6-15,7 0 5 0,-5 0-2 16,1 0-3-16,-2 0-1 0,0 0 1 15,0 0 2-15,1 0 2 0,-2 0-3 16,0 0-1-16,0 0 0 0,0 0 1 16,0 0-11-16,0 0-51 0,0 0-71 15,0 0-90-15,0 0-105 0,0 0-164 16,0-15-878-16,0 15 338 0,0-14-249 0,0 14 2 16,0-12 183-16</inkml:trace>
  <inkml:trace contextRef="#ctx0" brushRef="#br0" timeOffset="15">18659 7357 576 0,'0'0'14'15,"0"0"0"-15,-6 0 1 0,6 0-1 16,0 0-9-16,-2 0 14 0,2 0-5 16,0 0-10-16,0 0 1 0,0 0 6 0,0 0 0 15,0 0-11-15,-2 0-6 0,0 0 0 16,0 0 6-16,1 0 0 0,-2 0-10 16,1 0 16-16,0 13 0 0,2-13 11 15,-1 0 34-15,1 0 18 16,0 0 120-16,0 0-109 0,0 0 23 0,0 0 10 15,0 0 2-15,17 0 104 0,-17 0-133 16,0 0-13-16,0 0-6 0,15 0 12 16,-15 0-12-16,0 0 67 0,0 0-74 15,0 0 6-15,0 0-2 0,0 0 3 16,0 0 47-16,0 0-59 0,0 0 2 0,0 0 12 16,0 0 21-16,0 0 4 0,0 0 118 15,0 0-97-15,0 0 18 0,0 0 20 16,0 0 21-16,0 0 2 0,0 0 135 15,0 0-160-15,0 0-10 0,0 0 4 16,-17 0-1-16,17 0 83 0,0 0-150 16,0 0-6-16,0 0-11 0,0 0-4 15,0 0 10-15,0 0 60 0,0 16-62 16,0-16 5-16,0 14-3 0,0-14 17 16,0 15 75-16,0 2-90 0,0-7-11 0,0 0-17 15,0-1 1-15,0 5-6 16,13 10 22-16,-13-13-30 0,0 1-3 15,0-1 0-15,8 1-4 0,-8 10 22 16,0-11-3-16,0 0 7 0,0 2 5 0,0-2 9 16,0 1-12-16,17 12 32 0,-17-12-52 15,0 1-7-15,14-1-5 0,-14 0 1 16,13 12 1-16,-13-13-16 0,7 3-3 16,-7 0 3-16,7-2 1 0,-7 2 2 15,7 18 1-15,-5-16-1 0,0 2 2 16,0-1-4-16,-1-2 6 0,2 16-6 0,-1-16 6 15,-2-3-11-15,0 2 0 0,0-5 1 16,0 2-2-16,2 8 7 0,-2-9 1 16,0-1-1-16,0-2 1 0,0 3-5 15,1 5 4-15,0-9-2 16,-1 5-2-16,0-2-1 0,0-1-2 0,0 1 6 16,0 8 27-16,0-6-6 0,0-3 2 15,0-1-6-15,0 3-1 0,0 7 4 16,0-9-20-16,0 0-1 0,0 1 0 15,0-2 0-15,0 4 3 0,0 9-1 16,0-9-3-16,0 1 0 0,0-1 2 16,11 2-4-16,-11 11 9 0,0-12-6 0,0 0 2 15,0-3-2-15,0 1-4 0,6 0 8 16,-6 7 0-16,0-10-1 0,0 0-5 16,0 0 5-16,0-2 1 0,4 0 13 15,-4 0-10-15,0-3 7 0,0 1 14 16,2-1 16-16,0-1 11 0,0 5 37 15,1-5-63-15,-1 3-14 0,-2-3-1 16,3 3 0-16,1 0 8 0,-2-1-16 16,-1-3-4-16,0 1-2 0,-1 0-5 15,0-1 5-15,0 0-4 0,0 3 4 0,0-3-2 16,0 0 4-16,0 0-2 16,0 3-5-16,0-2 1 0,0 0 0 15,0 1 4-15,0 0-6 0,0 1 4 16,0 2-3-16,0-2 7 0,0-2-1 0,0 1-3 15,13 0 4-15,-13 0-2 0,0-2 4 16,0 0-4-16,0 0 5 0,0 0 3 16,0 0-7-16,0 0 0 0,0 0-9 15,0 0 8-15,0 0 0 0,0 0-4 16,0 2 9-16,0 1-5 0,0-1-6 16,0 0 5-16,0 1-4 0,0 0-1 15,0 4 6-15,0-6-3 0,0 2 1 0,0-2 2 16,0 1 0-16,0-1 1 0,0 0-5 15,0-1 4-15,0 0 2 0,0 0 0 16,0 0 2-16,0 0-8 0,0 0 0 16,0 0 3-16,0 0 2 0,0 0-3 15,0 0 2-15,0 0-1 0,0 0-3 16,0 0-10-16,0 0-27 0,0 0-196 16,0 0-5-16,0 0-146 0,0 0-129 15,0 0-335-15,0 0-270 0,0 0-1560 16,0 0 1809-16</inkml:trace>
  <inkml:trace contextRef="#ctx0" brushRef="#br0" timeOffset="16">15902 8833 1473 0,'-5'0'153'0,"5"0"385"16,-3 0-146-16,2 0-222 16,1 0-32-16,-3 0-37 0,3 0 73 15,-1-16-107-15,1 16-6 0,0 0-11 16,0-20 15-16,0 20 19 0,0-12 126 15,0 2-111-15,0 10-20 0,0 0-17 16,0-7 13-16,0 7 146 0,0 0-71 16,0 0 26-16,0 0-7 0,0 21-14 0,0-21-20 15,0 20 51-15,0-20-104 16,0 12 7-16,0-12 8 0,0 0 32 16,0 13 146-16,15-7-127 0,-15-6-1 15,0 13 1-15,13-5 11 0,-13 5-11 0,25 16 84 16,-14-10-148-16,2 3-7 0,0 1-10 15,1 3-5-15,14 29 24 0,-15-29-62 16,-1 2-3-16,1 1 5 0,-4-3 7 16,0-2 9-16,1 17 40 0,-5-23-57 15,0-2-5-15,-3-3-9 0,1-1-1 16,5 4 3-16,-6-10-13 0,1-2 0 16,-2 0 0-16,0-1-1 0,-1-3 5 0,0 1-6 15,0 1 4-15,0-2-6 0,0 0 10 16,0 2-3-16,-20 1 2 0,5 0-9 15,15 0 2-15,-26 0 0 0,9 2 4 16,0-1 3-16,-22 4-1 0,20-3-5 16,-2 1-3-16,4 0 2 0,1-3 0 15,-10 6 1-15,16-4 1 0,1-5 1 16,2 3-1-16,4-2 0 0,1 0 7 16,1 1 14-16,1-2 8 0,0 0-6 15,0 0 6-15,0 0 9 0,22 0 5 16,12 0-35-16,-9-20-12 0,6 20 4 0,7-16-1 15,7 5 1-15,58-14-7 16,-46 10 7-16,1 2-7 0,-2 0 5 16,-1 0 6-16,36-7-7 0,-56 12-1 0,-9 3-5 15,-5 1-5-15,-7 1-3 0,-7 2-2 16,-2 1-6-16,-5 0 4 0,0 0-53 16,0 0-79-16,-32 0-115 0,-1 18-679 15,13-3 288-15,-3-15-287 0,0 14-179 16,-1-14-182-16,0 17 216 0</inkml:trace>
  <inkml:trace contextRef="#ctx0" brushRef="#br0" timeOffset="17">16244 9721 1457 0,'0'0'83'16,"0"0"60"-16,-8 0 51 0,8 0 62 15,0 0 177-15,0 0-209 0,0 0 8 16,0 0 3-16,0 0 51 0,0 0 11 16,24 0 269-16,-6 0-328 0,-18-12-39 15,24 12-42-15,-8 0-24 0,-1-10-43 16,16 3-9-16,-15 7-65 0,-2-6-10 0,0 6-21 16,-3 0-11-16,4-3-91 0,-9 3 10 15,-2 0-47-15,-1 0-94 16,-3 0-140-16,0 0-148 0,0 16-929 15,-23-16 637-15,23 0 150 0,-28 21 220 16</inkml:trace>
  <inkml:trace contextRef="#ctx0" brushRef="#br0" timeOffset="18">16372 9900 3098 0,'21'0'94'0,"-1"0"26"16,0 0-3-16,18 0-145 0,-22 0-265 15,-2 17-295-15,-6-17-257 16,-3 19 75-16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2-11T14:13:02.939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B050"/>
    </inkml:brush>
    <inkml:brush xml:id="br4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15542 2535 2030 0,'-2'3'77'0,"1"-2"47"0,-1-1 49 16,2 3 25-16,0-3 8 0,-1 0 223 15,0 0-196-15,1 0 28 0,0 0 21 16,0 0 10-16,0 0 158 0,0 0-322 16,24-17-27-16,-24 17-29 0,25-19-11 15,-6 5-15-15,25-22-17 0,-18 17-23 16,3-4-2-16,-1 0-2 0,3-5 5 0,31-30-27 15,-33 30-1-15,0 0-18 16,0 1-8-16,-4 1-5 0,-3 5-5 0,11-13 5 16,-20 21 56-16,-1 4-13 0,-5-1 14 15,-1 5-9-15,-2 1-10 0,2-1 27 16,-6 4-4-16,1 1 0 0,1 0-14 16,-2 0 10-16,3 0-9 0,-3 0 18 15,0 0 5-15,0 0 10 0,0 15 9 16,0-15-1-16,0 0 29 0,0 12-28 15,0-12-8-15,0 12 4 0,16-12 6 16,-16 19 27-16,0-12-35 0,0 1 1 0,0 0-1 16,0 1-9-16,0-1-8 0,0 10 6 15,0-8-4-15,0 0 9 0,0-1 3 16,0 1 44-16,0 15 37 0,0-11-61 16,19 3-16-16,-19 0 13 0,0 3-15 15,15 3 0-15,-2 31-4 0,-13-25-6 16,15 2 14-16,-4 0 2 0,1 3-5 15,11 32 20-15,-13-35-32 0,1-1-11 16,0-1-8-16,-1-1-4 0,-2-4 0 16,10 20 5-16,-10-23-3 0,-2-3 0 15,1-3 8-15,-2-3-2 0,5 3-1 16,-8-9-6-16,1-4 4 0,-2 0 11 0,0-1 8 16,-1-1 18-16,0 0 69 15,0 0-60-15,0 0-17 0,0 0-11 0,-19 0 1 16,19-17 18-16,-23 17-17 0,23 0 2 15,-25 0 1-15,12-15 1 0,-2 15-10 16,-18-9-5-16,15 9-8 0,-3-8 2 16,-1 2-2-16,-3-2 3 0,-31-12-6 15,25 8 1-15,-5-4-6 0,-1 1 3 16,0-2 0-16,2 0-1 0,-34-14 3 16,36 17-1-16,4 0 1 0,0 3 3 15,3-3-2-15,-14-8 5 0,22 14-3 0,0-1 1 16,6 1-4-16,-1 1 6 15,6 2-5-15,-2-2 4 0,7 5-19 0,0 2-23 16,2 0-53-16,0 0-92 0,0 0-457 16,0 0 146-16,0 0-272 15,18 17-205-15,-18-17-319 0,17 24 200 0</inkml:trace>
  <inkml:trace contextRef="#ctx0" brushRef="#br0" timeOffset="473.8264">16000 3091 616 0,'0'-2'94'0,"0"1"77"16,0 1 80-16,0-1 56 0,0-2-39 15,0 3 169-15,0 0-256 0,-16-3-12 16,16 3-2-16,0-1-4 0,0 0 18 15,-13 1 178-15,13 0-161 0,0 0-3 16,0 0 50-16,0 0 41 0,0 0 258 16,0 0-354-16,24 0-50 0,-24-20-12 15,32 20 1-15,-8-36 13 0,40-20 129 16,-25 20-158-16,4-7-29 0,0-1-39 16,2-1-18-16,42-40-16 0,-54 51-7 15,-3 5-6-15,-6 5-2 0,-7 9-18 16,-8 8-3-16,-4 7-59 0,-5 0-25 0,0 34-96 15,-34-10-148-15,14 5-323 0,-30 32-1386 16,21-32 922-16,0-1 345 0</inkml:trace>
  <inkml:trace contextRef="#ctx0" brushRef="#br0" timeOffset="1410.4777">15248 5577 1282 0,'-5'0'233'15,"5"0"-4"-15,-1 0 88 0,1 0 0 16,0 0 47-16,0 0 445 0,0 0-347 16,0 0-17-16,0 0-62 0,0 0-4 15,23 18-75-15,4 7 246 0,-9-10-284 16,7 8-47-16,4 1-24 0,2 4-4 15,37 35 74-15,-31-32-188 0,-1 5-36 16,-1-2-19-16,-3-3-8 0,-3 0-5 16,22 23-4-16,-32-33-20 0,-2 0-29 15,-3-4-59-15,-4-3-71 0,5 5-422 0,-12-10 189 16,-3-1-82-16,0-4-195 0,0 1-186 16,0-5-115-16,-24 0-982 0,4 0 1363 15</inkml:trace>
  <inkml:trace contextRef="#ctx0" brushRef="#br0" timeOffset="1940.9474">15220 5559 2260 0,'-4'0'149'0,"4"0"16"16,0 12 110-16,0-12 105 0,0 0 95 15,0 12 491-15,22-12-605 0,-22 8-60 0,27-8-47 16,-9 0 44-16,7 0-42 15,31-17 118-15,-22 17-266 0,0-32-20 16,6 10-36-16,0-3-12 0,41-29-14 16,-42 23-24-16,-2 4-9 0,-2 4-3 15,-4 5-2-15,-6 5-6 0,13 7-17 0,-23 6 23 16,-5 0 5-16,0 0 6 0,-5 28-7 16,0 6 4-16,-5-15-4 0,0 1 13 15,0 3-3-15,0 0 3 0,-25-1 4 16,10 24-9-16,15-21 1 0,-16 3 0 15,16-2 4-15,-12 6 0 0,12 31 26 16,-11-29-6-16,11 4-2 0,0 1-12 0,0-3-5 16,0 3-5-16,0 32 0 15,0-36 0-15,0-3-1 0,0-2-1 0,0-3 0 16,0 22-4-16,0-28-2 0,0 0-7 16,0-2-38-16,-18-2-60 0,18-5-92 15,-19 7-451-15,19-12 218 0,0-5-258 16,-14-2-185-16,14 0-268 0,-9-24-817 15</inkml:trace>
  <inkml:trace contextRef="#ctx0" brushRef="#br0" timeOffset="2322.5632">15684 5192 1290 0,'-1'-5'123'0,"1"2"87"0,-2-2 75 15,1 5 66-15,-1-4 181 16,1 4-266-16,-1 0 41 0,0 0 53 0,0 0 38 15,0 0-10-15,-2 21 212 0,2-4-382 16,1-17 5-16,0 16 37 16,1-16 36-16,0 30 287 0,0-20-336 0,0 1-11 15,23 3 8-15,-23 3 45 0,32 4-59 16,16 29 20-16,-17-19-245 0,4 4-5 16,5 3 0-16,0 1 0 0,38 42 0 15,-45-44 0-15,-5 0-154 0,-3-3-197 16,-7-3-336-16,-9-2-389 0,-3 17-1998 15,-6-28 1713-15,0-3 389 0</inkml:trace>
  <inkml:trace contextRef="#ctx0" brushRef="#br0" timeOffset="3685.2054">12801 5119 2358 0,'0'-1'71'0,"0"1"55"0,0 0 92 16,0 0 386-16,0-1-305 0,0 0-24 0,0-3-17 16,0 1-17-16,23-3-33 0,16-18 60 15,-14 8-208-15,5-3-25 0,3-5-36 16,7-5-4-16,0-3-12 0,40-40-41 15,-40 35 19-15,-2-1-4 0,-2 4 2 16,-6 2-11-16,14-18-47 0,-28 35 58 16,-5 2-4-16,-7 6 14 0,-1 3 7 15,-3 4 8-15,0 0 29 0,0 23-11 16,-18-23 4-16,18 23-8 0,0-23 8 16,-25 25 66-16,13-3-28 0,12-22 15 0,-13 18-14 15,13-18 5-15,0 16-1 0,0-1 50 16,0-9-55-16,0 1-5 0,0 0 3 15,0 0-6-15,0 1 21 0,19 8 76 16,-19-5-58-16,15-1-16 0,-15 4-11 16,14 1-8-16,-3 22 0 0,-11-15-20 15,13 2-3-15,-6 3 3 0,0 5-7 16,-3 1-17-16,11 38-3 0,-7-33 10 16,-2 1 0-16,-3-1 8 0,1 1 1 15,5 34 17-15,-4-42-17 0,-3 3 20 0,0-5 22 16,1-4 10-16,-1-4 16 15,4 8 44-15,-6-19-77 0,3-5-17 16,-1-1 0-16,-2-3 16 0,2 3 110 0,-2-4-48 16,0 0-15-16,0 0 10 15,0 1 3-15,0-1-11 0,0 2 111 0,0-2-110 16,0 0 5-16,0 0 22 0,0 0 22 16,0 0 145-16,0 0-183 0,0 0-28 15,0 0-35-15,-24 0-5 0,24-19-18 16,-41 1-1-16,23 6-20 0,-4-2 3 15,-5-5-6-15,-5-1 2 0,-37-26 1 16,26 21 1-16,0 0-4 0,-4-1 0 0,-2 1-1 16,1 1 8-16,-37-15 3 15,45 24-2-15,4 0-2 0,6 4 3 0,8 3 2 16,-8-4-5-16,22 10-10 0,3 0-54 16,0 1-77-16,5 1-116 0,0 0-814 15,0 0 198-15,0 0-297 0,0 0-298 16,25 0 101-16,-25 0 332 0</inkml:trace>
  <inkml:trace contextRef="#ctx0" brushRef="#br0" timeOffset="4154.9299">13274 5802 538 0,'0'0'44'16,"-13"0"230"-16,13 0-44 0,0 0 24 15,-9 11-20-15,9-11 19 0,-9 0-11 16,4 8 226-16,5 2-224 0,-4-5 39 16,0 0 41-16,1-4 81 0,1 2-2 15,-5 1 299-15,7-4-435 0,0 0-16 16,0 0-34-16,0-21-11 0,47-11 152 15,-22 9-199-15,4-9 8 0,7-2-20 0,5-7-15 16,6-5-35-16,47-49-27 0,-46 48-67 16,-6 5-17-16,-8 8-15 0,-7 3-30 15,7-4-190-15,-28 28 56 16,-6 5-101-16,0 2-97 0,0 0-256 0,-33 36-295 16,-12 12-1568-16,20-18 1571 0</inkml:trace>
  <inkml:trace contextRef="#ctx0" brushRef="#br0" timeOffset="5050.399">12748 2138 2622 0,'0'0'86'0,"0"0"79"15,0 0 486-15,-16 0-250 0,16 0-5 16,0 0-66-16,0 0-35 0,0 17 137 16,0-8-216-16,21-9 26 0,-3 16 10 15,4-3 13-15,7 4-9 0,39 27 196 16,-29-20-229-16,3 7 13 0,3 4 14 15,-2 3-39-15,44 44-1 16,-8-2-210-16,-14-7 0 0,-38-44 0 16,-7-3 0-16,1-6 0 0,-5-1 0 15,6 8-60-15,-11-20-118 0,-6 0-137 16,-3-6-215-16,-2-1-166 0,0 0-122 0,-23-19-1180 16,-6-12 979-16,6 8 23 0,-3-3 281 15,-3-1 177-15</inkml:trace>
  <inkml:trace contextRef="#ctx0" brushRef="#br0" timeOffset="5540.3253">12746 2029 1757 0,'-2'-9'111'0,"-4"-6"343"16,1 7-107-16,4 1-13 0,-5 4 21 15,4 1 47-15,0 1-14 0,-1 0 225 16,1 1-413-16,0 0-30 0,2 0-1 16,0 0 73-16,0 0 368 0,31 0-274 15,-31 0-38-15,38 0-20 0,-13 0 1 16,7 0-50-16,42 0 167 0,-31 0-283 15,-1 0-27-15,10-31-62 0,0 12-24 16,51-28 0-16,-51 25 0 0,-5-2 0 16,-2 5 0-16,-9 4 0 0,-3 5 0 15,13 2 0-15,-31 8 0 0,-1 0 0 0,-7 0 0 16,-3 30 0-16,-4 2 0 0,0-13 0 16,0 5 0-16,-23 2 0 0,23 3 0 15,-19 3 0-15,0 39 0 0,19-33 0 16,-16 8 0-16,16 3 0 0,0 1 0 15,-11 54 0-15,11-50 0 0,0 0 0 16,-6-2 0-16,6-3 0 0,-5 40 0 16,3-50 0-16,-3-5-34 0,3-3-50 15,2-2-64-15,-3-7-77 0,-1 10-349 16,0-22 168-16,2-4-114 0,-3-3-119 0,1-3-235 16,-2 0-127-16,-9-20-1235 15,9-9 1446-15,-1 9 298 0</inkml:trace>
  <inkml:trace contextRef="#ctx0" brushRef="#br0" timeOffset="6048.4266">13131 1436 690 0,'-3'-9'318'15,"1"3"-31"-15,2 2 87 0,0-4-38 0,0 4 24 16,0 1 20-16,0-1 414 0,0 4-355 16,0 0-21-16,0-1-56 0,0 1-34 15,0 0-71-15,0 0 392 0,0 0-277 16,29 0 5-16,-13 24-60 0,7-24 6 15,32 54 236-15,-18-28-391 0,3 5-85 16,2 9-83-16,4 6 0 0,52 61 0 16,-50-52 0-16,-1 4 0 0,2 0 0 15,-8-3 0-15,-3-8 0 0,28 30 0 0,-39-46 0 16,-3-9 0-16,-2-3-57 0,-5-6-193 16,8 3-1000-16,-17-11 116 0,-4-4-290 15,-1-2-114-15,-3 0 230 0</inkml:trace>
  <inkml:trace contextRef="#ctx0" brushRef="#br0" timeOffset="22839.2316">24019 10482 1384 0,'-6'0'116'0,"1"0"91"16,1 0 71-16,-1 0 78 0,-4 0 216 15,5 0-292-15,2 0 19 0,0 0 10 0,2 0 28 16,0 0-57-16,0 0 82 16,0 0-263-16,26-18-20 0,-26 18-26 15,32-22-7-15,11-12 48 0,-18 19-58 0,-3-2-12 16,1 1-47-16,-5 5-79 0,-2 2-135 15,-6 9-908-15,-10 0 173 0,0 24-96 16,-24-3 264-16</inkml:trace>
  <inkml:trace contextRef="#ctx0" brushRef="#br0" timeOffset="25365.6424">16694 1532 1859 0,'7'-4'204'0,"-7"2"-31"16,0 0 56-16,0 2-9 0,0 0 44 16,0 0 58-16,0 0 460 0,0 0-388 15,0 20-52-15,0-20-46 0,0 19 63 16,0-3 28-16,22 28 444 0,3-14-456 16,-9 4-17-16,1 5-35 0,0 2-67 15,20 48-39-15,-23-44-217 0,-1-2 0 16,-3-2 0-16,-2 0 0 0,-2-7-49 15,-2 27-319-15,-4-36 29 0,0-4-161 0,0-7-129 16,0-3-284-16,0-7-1601 0,-20-4 1246 16,20-19 350-16</inkml:trace>
  <inkml:trace contextRef="#ctx0" brushRef="#br0" timeOffset="25714.4087">16657 1578 2783 0,'-8'-14'108'0,"2"2"121"0,0 2 125 16,4-1 87-16,1-10 306 16,1 12-528-16,0-3-101 0,21 3-57 0,-21-3-12 15,32 0-10-15,19-10 48 0,-18 9-60 16,4 3 8-16,2 1-23 0,6 4-1 15,50 2 3-15,-51 3 9 0,1 0-4 16,-3 20 3-16,-3-20 33 0,-3 37 0 16,18 10 181-16,-32-16-132 0,-6 4 14 0,-5 5-27 15,-9 3-30-15,-2 52 34 16,-20-48-83-16,20 7-9 0,-40-1 2 0,13-2-7 16,-5 0-2-16,-40 45-11 0,35-52-20 15,0-2-46-15,-1-7-46 0,4-6-79 16,-26 10-366-16,36-34-40 0,2-4-197 15,4-1-264-15,3 0-85 0,9-37 343 16</inkml:trace>
  <inkml:trace contextRef="#ctx0" brushRef="#br0" timeOffset="25949.9256">17627 1710 4651 0,'0'0'63'0,"0"0"66"0,0 0 98 0,0 0 92 16,0 0 462-16,0 27-436 0,0-27-82 16,0 30-115-16,0-9-65 0,0 4-53 15,22 33-31-15,-22-25-44 0,17 2-116 16,-17 2-237-16,20-2-255 0,-9 34-1845 0,6-36 1134 15,-8-2 260-15</inkml:trace>
  <inkml:trace contextRef="#ctx0" brushRef="#br0" timeOffset="26654.644">16656 5323 2341 0,'0'0'249'16,"0"-8"290"-16,0 8 52 0,0 0-252 16,0 0 46-16,0 0-21 0,0 17-25 15,0-17-14-15,0 13 320 0,23 10-295 16,-23-8-43-16,23 6-41 0,-23 0-8 15,44 32 124-15,-29-21-269 0,2 1-41 16,-2 3-44-16,3 2-13 0,-4-5-15 0,18 35-76 16,-18-37-35-16,-2-3-61 0,1-6-70 15,-4-4-121-15,5 5-711 0,-8-18 292 16,-4-5-176-16,-2 0-109 0,0 0-128 16,0-28 267-16</inkml:trace>
  <inkml:trace contextRef="#ctx0" brushRef="#br0" timeOffset="26991.563">16653 5304 3091 0,'-7'-4'138'0,"2"-4"88"0,2 2 72 15,3-5 13-15,0-10 255 0,23 9-342 16,-23-1-61-16,37 0-57 0,-12 1-10 15,5 2-39-15,35 1 47 0,-31 9-75 16,2 0 14-16,-2 0-2 0,3 31 25 16,26 5 84-16,-36-14-77 0,-2 3 11 15,-1 2-9-15,-4 4-16 0,-5 3-6 16,5 34 2-16,-14-31-37 0,-4 2-11 16,-2 1-6-16,0 0-7 0,-18 30-20 15,18-37-28-15,-24-2-16 0,24-3-35 0,-30-5-30 16,11-3-13-16,-15 7-223 0,15-17 94 15,0-6-138-15,6-4-104 0,-1 0-84 16,3 0 15-16,-4-25-503 16,11 25 570-16,4-28 7 0,0 10 184 0</inkml:trace>
  <inkml:trace contextRef="#ctx0" brushRef="#br0" timeOffset="27497.2773">17389 5349 4530 0,'0'0'113'0,"0"0"6"16,0 0 37-16,0 0-10 0,0 0 31 15,-16 0 151-15,16 0-177 0,0 0-32 16,0 0-39-16,0 0-9 0,0 0-45 15,0 0-24-15,0 0-20 0,0-15 10 0,0 15-4 16,0-17-1-16,19-6-13 16,-19 12 28-16,18-19 52 15,-6 22-41-15,-4 3 14 0,0 5-16 0,-1 0 13 16,0 0 9-16,6 0 11 0,-5 19-33 16,-2-19 3-16,0 23-3 0,-1-9-7 15,2 22-6-15,-5-15 4 0,1 3-8 16,-3 1 6-16,0 1-12 0,0-1 0 15,0 26-32-15,0-27 7 0,0-3-25 16,0-3-15-16,-19-2-20 0,19 8-124 16,-16-14 95-16,16-2 6 0,-16-1 1 15,16-5 12-15,-17 0 18 0,2-1-4 0,7-1 76 16,1 0 28-16,7 0 11 16,-5 0 17-16,3 0 118 0,2-17-73 0,0 17 10 15,0 0-10-15,0-16 8 0,27 16-8 16,2-13 13-16,-9 13-97 0,3 0-41 15,2-10-41-15,0 10-38 0,32 0-304 16,-31 0-22-16,1 0-203 0,-5 0-208 16,0 0-196-16,-2 0 149 0</inkml:trace>
  <inkml:trace contextRef="#ctx0" brushRef="#br0" timeOffset="28214.8606">13795 4505 2387 0,'0'-18'216'0,"0"18"167"0,0 0 165 16,0-12 38-16,0 12-49 0,0 0 339 0,0 0-490 15,0 0 573-15,0 0-744 16,0 0 9-16,0 0 45 0,0 0 2 16,16 23 40-16,-16 6-288 0,17-9-23 15,-17 4 0-15,17 6 0 0,-8 2 0 16,9 42 0-16,-9-32 0 0,1 4 0 16,0 0 0-16,-3-2 0 0,9 37 0 15,-11-47 0-15,3-5-71 0,-3-7-159 0,-1-7-214 16,1-6-307-16,-1-6-1426 0,-3-3 950 15,-1-23 15-15,0 23 280 0,0-38 246 16</inkml:trace>
  <inkml:trace contextRef="#ctx0" brushRef="#br0" timeOffset="28561.668">13786 4546 3459 0,'-8'-3'139'16,"4"1"121"-16,-3-1 91 0,2-3 321 0,4 3-499 16,-3-2-80-16,4-2-26 0,0-1 0 15,0-2-13-15,29-16 46 0,-1 13-70 16,-8-1 1-16,0 3-9 0,4 2-9 16,26 0 15-16,-25 9-6 0,-1 0 29 15,-1 0 27-15,2 32 21 0,-3-15 33 16,16 26 153-16,-24-18-151 0,2 2-15 15,-6 4-18-15,-2 2 5 0,1 36 39 16,-7-34-95-16,-2 3-25 0,0 0-14 16,0 0-7-16,-23-1-6 0,-4 30-5 15,12-35-4-15,-3-3-18 0,2-3-26 16,-4-5-34-16,-14 10-222 0,16-22 91 16,3-1-63-16,1-4-32 0,3-4-119 0,4 0-176 15,-5-22-864-15,8 22 579 0,4-26 55 16,0 9 211-16</inkml:trace>
  <inkml:trace contextRef="#ctx0" brushRef="#br0" timeOffset="29118.4895">14335 4555 2391 0,'0'-2'128'0,"0"2"87"16,0 0 122-16,0 0 56 0,0 0 415 16,-23 0-487-16,23 17-76 0,0-17-70 15,0 0-34-15,-11 0-46 0,11 11 14 16,0-11-74-16,0 0 8 0,0 0-13 15,0 0 3-15,0 0-15 0,16 0-15 0,-16 0-4 16,0-18-1-16,20 18 4 16,-20 0-12-16,27-14 5 0,-27 14-4 0,18-15 13 15,-11 15-24-15,2 0 5 0,7-7-27 16,-9 7 17-16,1 0 14 0,-1 0 6 16,0 0 10-16,4 26-15 15,-6 16-49-15,-3-24 39 0,-2 21-38 16,0-20 30-16,0 2 6 0,0-4-1 15,0-2-27-15,-18 7-80 0,18-14 51 0,0-2 4 16,0-3-4-16,0-3-15 16,0 0-15-16,0 0-50 0,0 0 125 0,18 0 37 15,-18 0 6-15,16 0 24 0,1-17 70 16,-17 17-30-16,16 0-9 16,-16 0 10-16,11 0 7 0,-11 0 15 0,10 0 91 15,-5 25-101-15,-5-25-28 0,0 33-21 16,0-16 9-16,0 5-21 0,-23 23-28 15,23-22-40-15,-23-1-49 0,23-3-67 16,-27-1-193-16,1 12-880 0,7-18 349 16,-4-3-57-16,-2-1 216 0,-1-3 135 0</inkml:trace>
  <inkml:trace contextRef="#ctx0" brushRef="#br0" timeOffset="29918.5019">11877 1059 2362 0,'0'0'130'0,"-7"0"130"0,7 0 167 15,0 0 179-15,0 0 491 16,0 0-610-16,0 19-38 0,0-19-1 0,0 20 27 15,29 33 669 1,-9-30-937-16,5 29-108 0,-12-23-99 0,-1 2 0 16,-1 1 0-16,0 2 0 0,-2-1 0 15,7 37 0-15,-11-38 0 0,-1-3 0 16,0-3-25-16,-1-1-141 0,-3 9-597 16,0-25 57-16,0-1-155 0,3-5-219 15,-3-3-269-15,0 0 31 0</inkml:trace>
  <inkml:trace contextRef="#ctx0" brushRef="#br0" timeOffset="30287.1707">11818 1153 2745 0,'-9'-8'189'15,"7"4"12"-15,2-1 89 0,0 3-3 16,0-3 10-16,0 2-54 0,25-8 72 0,-1 5-213 16,-6 2-35-16,2 0-33 0,5 0 1 15,-1 2-19-15,33 2 39 0,-28 0-24 16,-1 0 14-16,0 24 0 0,0-24 4 16,21 39 89-16,-27-23-56 15,-3 2 25-15,-1 1 1 0,-1 4 9 0,-3-2 27 16,4 30 130-16,-12-23-164 0,-4 1-27 15,-2 3-10-15,0 0-8 0,0 35 26 16,-25-34-85-16,25 1-2 0,-28-1-5 0,10-4-10 16,-2 0 10-16,-17 20-126 15,18-27-9-15,-2-3-69 0,3-4-22 16,3-3-14-16,-8 3-368 0,15-13 96 16,1 0-157-16,3-2-125 0,1 0-177 15,3 0 144-15</inkml:trace>
  <inkml:trace contextRef="#ctx0" brushRef="#br0" timeOffset="30711.652">12429 1325 2012 0,'0'-3'72'0,"3"-1"54"0,-3-1 64 15,2-3 317-15,-2 6-220 0,0 0 19 16,0-1 11-16,1 3 10 0,1 0-51 16,4-2 139-16,-4 2-270 0,1 0-12 15,1 0 27-15,-2 0 23 0,2 17 291 16,-2 0-239-16,-2-17 9 0,0 24-34 16,0-9-18-16,0 1-27 0,0 18 31 15,0-12-134-15,-22-1-22 0,22 1-12 16,0 0-24-16,-20 14 0 0,20-23-7 15,-15 1 9-15,15-6-3 0,0-1-10 0,0-5-3 16,0 0-43-16,0-2 19 0,0 0-11 16,0 0-5-16,0 0-7 0,17 0-41 15,4-19 59-15,-21 19 14 0,21-14 11 16,-6 14-7-16,1-16 9 0,12 3-32 16,-12 13 21-16,-3-11-14 0,1 11-9 15,0 0-25-15,8-6-255 16,-6 6-266-16,-7 0-189 0,-5 0 198 15,-3 0-150-15,0 0-100 0,0 0-96 0,1 0 142 16</inkml:trace>
  <inkml:trace contextRef="#ctx0" brushRef="#br0" timeOffset="30935.6346">12508 1267 2740 0,'-2'0'333'16,"2"14"197"-16,0-14 138 0,22 58 1170 15,-22-33-1328-15,22 4-72 16,-22 4-66-16,41 45 31 0,-29-32-405 16,2 5-158-16,-2 3-158 0,1 1-295 0,3 48-1435 15,-9-56 509-15,-3 1 184 0,2-8 336 16</inkml:trace>
  <inkml:trace contextRef="#ctx0" brushRef="#br1" timeOffset="43718.6915">1689 10890 1702 0,'2'-3'140'0,"-2"1"53"0,0-1 52 16,2 1-6-16,-2-1 221 0,0 3-152 16,0 0 58-16,0 0 54 0,0 0-1 15,0 0-82-15,0 0 112 0,0 0-276 0,0 0 33 16,0 0 33-16,0 0 16 0,0 0 198 16,0 0-281-16,0 0-24 15,0 0-9-15,0 0 19 0,0 0 10 0,0 0 214 16,0 20-201-16,-18-20-49 0,18 14-59 15,0-14-39-15,0 41-34 16,0-21 0-16,0 0 0 0,0 3 0 0,0 4 0 16,0 3 0-16,21 35 0 0,-3-29 0 15,-18 3 0-15,19 0 0 0,-5 2 0 16,10 36 0-16,-12-43 0 0,-3-2 0 16,-1-3 0-16,0-3 0 0,-1-5 0 15,7 8 0-15,-9-19 0 0,-3-3 0 0,3-4 0 16,-3-3-187-16,1 0-690 0,-3 0 119 15,0 0-103-15,0-24-128 0,0 24-225 16,-23-18-10-16,23-3-475 0</inkml:trace>
  <inkml:trace contextRef="#ctx0" brushRef="#br1" timeOffset="44329.3875">1505 11284 1477 0,'0'0'120'0,"0"-1"74"15,-10 1 55-15,10-3 285 0,0 2-270 16,0 1 65-16,0 0 34 0,0-2 74 16,0 2-17-16,0 0 223 0,0 0-418 15,0 0-38-15,0 0 19 0,0 0 29 0,16 0 209 16,3 0-251-16,-4 0-26 0,2 0-10 15,6-14 16-15,29 0 157 0,-23 14-160 16,3-17 8-16,1 17-5 0,3-15-16 16,-3 7-54-16,30-1-40 0,-38 9-63 15,0 0 0-15,-5 0 0 0,-7 0 0 16,4 0 0-16,-12 23 0 0,-4-23 0 16,-1 20 0-16,0-20 0 0,0 23 0 15,0-3 0-15,-24-20-32 0,24 17-147 16,0-17-189-16,-19 7-312 0,19-7-1453 15,-14 0 807-15,14 0-42 0,-19 0 330 16</inkml:trace>
  <inkml:trace contextRef="#ctx0" brushRef="#br1" timeOffset="55531.0229">2542 11780 241 0,'0'0'12'0,"0"0"23"16,0 0 16-16,0 0 16 0,0 0-1 15,0 0 39-15,0 0-70 0,0 0 0 16,0 0-10-16,0 0 1 0,0 0-10 16,19-12-16-16,-19 12-12 0,0 0 1 15,15 0 6-15,-15 0-1 0,0 0 6 0,10 0-5 16,-10 0 1-16,0 0 4 16,0 0 0-16,5 0 15 0,-3 0-4 15,-2 0 0-15,0 0-4 0,0 0 35 0,0 0 28 16,0 0 37-16,0 0 134 0,0 0-134 15,0 0-15-15,0 0-7 0,0 0-10 16,0 0-23-16,0 0-9 0,0 0-43 16,0 0 1-16,17 0-5 0,-17 0 5 15,0 0 4-15,10 12 3 0,-10-12 8 16,0 0 17-16,0 0 25 0,0 0 29 16,0 0 118-16,0 0-103 0,0 0-14 15,0 0-3-15,0 0 0 0,0 0-14 0,0 0 35 16,0 0-65-16,0 0-2 15,0 0-2-15,0 0-2 0,0 0 16 0,0 0-34 16,0 0 3-16,0 0 2 0,0 0 4 16,0 0 5-16,0 0 28 0,0 0-35 15,0 0-5-15,0 0-11 0,0 0-4 16,0 0 1-16,0 0 11 0,0 0 3 16,0 20 10-16,0-20 12 0,0 0 2 15,0 14 70-15,-16-14 18 0,16 11-27 16,0-5-77-16,0-6-9 15,0 9-9-15,0-6-1 0,0 1 9 16,0 4 67-16,0-6-20 0,0-1 19 0,0 1 8 16,0-2 23-16,0 0 129 15,0 0-132-15,0 0-30 0,0 0-25 0,0 0-3 16,0 0-22-16,0 0 39 0,0 0-44 16,0 0-1-16,0-11-3 0,0 11 1 15,0 0 23-15,0 0-19 0,0 0 1 16,0-8 4-16,0 8 0 0,0-3 6 15,0-2 33-15,0 3-34 0,0 1-6 16,0 0-5-16,0-2 4 0,0 3 7 16,0-1-17-16,0-1 1 0,0-2-1 0,0 0 6 15,0 0-15-15,0-7 10 0,0 5-20 16,0 2 8-16,0-1-3 16,0 0 5-16,0-1 1 0,0 3-7 0,0 0-14 15,0 0-1-15,0 1 11 0,0-1-2 16,0-3 20-16,0 0-24 0,0 4 9 15,0-2-5-15,0-2 0 0,0-3 10 16,0 4-10-16,0-2 1 0,0 2 0 16,0 0 0-16,0-2 4 0,-12-8-2 15,12 7-6-15,0 0 4 0,-7-1-5 16,7-2 10-16,-6-6-7 0,3 8 5 16,1 1-4-16,0-1-1 0,2 2-7 0,-2-1-2 15,1-5-16-15,0 8 12 16,0-1 13-16,1 1-7 0,-3 0 13 0,1-7-3 15,-1 8 0-15,2-2-1 0,-1 1 5 16,1 0 10-16,0 0 9 0,-1-5 3 16,2 4-20-16,0 1-2 0,0 1-4 15,0-2 9-15,0-6-9 0,0 5 3 16,0 2-4-16,0-3-9 0,0 3 14 16,0-2-10-16,0-6 14 0,0 8-18 15,0-2 18-15,0 2-17 0,0-1 8 16,0-4 1-16,0 6 8 0,0-1-13 15,0 2 9-15,0 0-4 0,0 0-6 16,0 0 0-16,0 0 5 0,0 3-4 0,0-1 5 16,0 1-2-16,0-1 14 0,0 1-13 15,0 0 1-15,0-1 0 0,0 0-1 16,0-1 0-16,0-5 2 0,0 2-6 16,0 0 9-16,0-3-14 0,0 1 1 15,0-10 8-15,0 9 0 0,0 1 5 16,0-2 1-16,0 4-6 0,0-2 1 15,0-3 0-15,0 4-4 0,0 0 8 16,0 1-4-16,0-2 1 0,0-6 1 16,0 4-3-16,0 2 0 0,0-2-8 0,0 1 9 15,0-1-5-15,0-8-4 0,-14 9 3 16,14 1 8-16,0-1-1 0,0 1 16 16,0-6 27-16,0 6-22 0,0 3 5 15,0-3-12-15,0 2 5 0,0-2-15 16,0-6 8-16,0 6-4 0,0 0 8 15,0-2-16-15,0 2 10 0,0-10-26 16,0 10 9-16,0-14-3 16,0 14 9-16,-17 0-4 0,17 1 6 15,0-2-5-15,-9-4 9 0,9-8-5 16,0 5-14-16,0 8 11 16,0 0 4-16,0 2-4 0,0-2 8 15,0-6-8-15,0 9 5 0,0-3-5 16,0-1 0-16,0 3 4 0,0-8 15 15,0 6-9-15,0 1-2 0,0-2 7 16,0 1-8-16,0 2-5 0,0-9 21 16,0 7-10-16,0 0 13 0,0 0-13 15,-13 0-5-15,13-9-7 0,0 7 0 16,0 3-8-16,0-3 4 0,0 3 4 16,0-9 0-16,0 9 4 0,0-1-7 15,0 1 12-15,0-2-8 0,0 4 0 0,0-8 5 16,0 7 7-16,0-1-4 15,0-1 4-15,0 0 8 0,0-4 40 16,0 4-25-16,0 0-6 0,-15 0 3 0,15 0 0 16,0 0-5-16,0-8 14 0,0 6-26 15,-8 1 4-15,8 0-1 0,0 2-12 16,0-9 3-16,0 10 0 0,0-1-3 16,0 0 7-16,0-2-6 0,0 2 7 15,0-6 37-15,0 5-22 0,0 0-14 16,0 0-7-16,0 0 1 0,0-11 17 15,0 13-14-15,-15-5 12 16,15 5-16-16,0 0-1 0,0 1-2 0,0-1-1 16,0 2-1-16,0-4-14 0,0 5 7 15,0 1 3-15,0-1 2 0,0 1 0 16,0 0-2-16,0 1 2 0,0 0-6 16,0 0 4-16,0 0-5 0,0 0 2 15,0 0 2-15,0 0-2 0,0 0 5 16,0 0-2-16,0 0-4 0,0 15-2 15,-13-15 2-15,13 11 12 0,0-11-8 16,0 8 12-16,-12-8-6 0,2 18 1 16,10-9-3-16,-12-1 1 0,4 0-9 15,1 3 1-15,-8 10-7 0,7-9 14 0,1-2-4 16,0 1 3-16,1 1-4 0,0-2 0 16,-6 12 2-16,7-13-1 0,0 2 4 15,-2-1 0-15,3-1-7 0,-1 8 3 16,2-11 2-16,-1 1-2 0,3 0 2 15,-1 0 4-15,2-3-3 0,0 8-2 16,-1-7-5-16,0 0-1 0,1 1 5 16,0 0-1-16,0 4 7 0,0-5-7 15,0 1 1-15,0-3-2 0,0 0-3 0,0-1 6 16,0 1 32-16,0-3 2 0,0 0 14 16,0 0 2-16,0 0-6 15,0 0 24-15,0 0-43 0,0 0-1 0,0 0-5 16,0-17 5-16,0 17-6 0,14-13 5 15,-14-8-23-15,13 6-4 0,-13 1 6 16,11-5-6-16,5-23 1 0,-9 21-6 16,-1-2 12-16,4-1-2 0,0 3-4 15,7-23-7-15,-11 26 1 0,2 0 3 16,-2 3 8-16,-1 2 1 0,-2 2 0 16,0-6 5-16,-2 13-4 0,1-1-5 15,0 2-4-15,-2 3 9 0,0-2-8 0,0 2 3 16,0 0-1-16,0 0 6 15,0 0 10-15,0 0 12 0,0 17 35 0,0-17-32 16,0 17-10-16,15-17-2 0,-15 16-8 16,0-6-2-16,14 11-1 0,-14-9 0 15,11 1-2-15,-11 2-2 16,14-1 2-16,4 18 5 0,-11-18 13 0,1 2 17 16,3 1 9-16,1-1 6 0,12 17 43 15,-11-17-60-15,1 0-7 0,0 0-2 16,1-2-2-16,0-1 6 0,10 12 28 15,-14-13-33-15,-1-1 1 0,-1-2 1 0,-2-1-6 16,2 5 8-16,-6-11-26 16,-2 1 3-16,-1-2-2 0,0 1 2 15,0-2-1-15,0 0-4 0,-24 0-9 0,24 0 3 16,-18-16 0-16,18 16-1 0,-36-13 7 16,22 13-6-16,-2 0 6 0,3-11-7 15,-1 11 4-15,-1 0-1 0,-19-7-4 16,15 7 4-16,1 0-1 0,1 0 3 15,-4 0 0-15,-21 0-6 0,25 0 2 16,0 0 4-16,1 0 4 0,3 0-5 16,1 0 1-16,-2 15-6 0,9-15 4 15,1 0-33-15,2 0-69 0,2 0-118 16,-1 0-787-16,1 0 169 0,0 0-275 16,0-24-319-16,0 24 112 0,0-26 337 15</inkml:trace>
  <inkml:trace contextRef="#ctx0" brushRef="#br1" timeOffset="58439.5906">2473 9835 1829 0,'0'0'100'0,"-3"0"279"16,3 0-87-16,0 0 11 0,0 0 49 16,-3 0 77-16,3 0-31 0,-1-8 204 15,-1 8-429-15,2 0-39 0,-1-5-42 16,1 1 2-16,0-4 65 0,0 4-76 16,0-2 10-16,0-1 9 0,0 0 8 15,0-2-9-15,0-11 43 0,0 11-85 0,0-2 2 16,0 0 15-16,0-1 13 0,-15-10 82 15,15 11-102-15,0-1-2 16,-10 1-11-16,10 1 5 0,-7-2-2 0,1-9 20 16,2 10-63-16,-1 0-12 0,-1 0-6 15,0 2 3-15,-5-11 1 0,6 14 2 16,-3-2 1-16,5 0 2 0,-2-1-2 16,2 0 4-16,-4-10 12 0,3 10-4 15,2-4 2-15,-3 1 0 0,4 0-7 16,-5-10-1-16,3 10-14 0,1-1 10 15,0 2-2-15,0 0 2 0,0 0 5 16,-1-9 10-16,0 10-6 0,1 1-5 16,-2-1-1-16,3 3 2 0,-2-7 6 15,0 8-11-15,3-1-5 0,0 3-2 0,0-2-1 16,0-1-1-16,0-4 0 0,0 5 2 16,0-1-1-16,0 0 2 0,0-2 0 15,0-10-2-15,0 9 0 0,0 0 1 16,15-1 1-16,-15 0-2 0,0 1-1 15,12-8 0-15,-12 10 2 0,0 0 2 16,9 1-2-16,-9 1 1 0,10-3-1 16,-8 7 2-16,1-3-5 0,-1 3 5 15,2-1 0-15,-1 1 0 0,5-3 13 0,-3 5-7 16,-2-1-1-16,2-2-4 16,1 2-3-16,9 1 10 0,-7 0-1 0,0 0 10 15,2 0 1-15,1 0 11 0,0 0 4 16,12 0 54-16,-12 0-44 0,-1 0 6 15,0 0-5-15,2 0-2 0,12 0 48 16,-11 0-48-16,-1 0-2 0,1 13-3 16,1-13 5-16,0 0 4 0,13 9 44 15,-14-9-61-15,1 8-18 0,-1-8-4 16,0 0-2-16,13 4 6 0,-14-4-8 16,1 0-1-16,-2 0-7 0,2 0 6 0,2 0-3 15,11 0 5-15,-13 0-5 0,1 0 15 16,1 0 14-16,-1 0 10 15,12 0 37-15,-13 0-60 0,-1 0-10 0,1 0-6 16,-2 0 0-16,-1 0 0 0,12 0 0 16,-12 0 0-16,1 0 0 0,-1 0 0 15,1 0 0-15,11 0 0 0,-11 0 0 16,1 0 0-16,0 0 0 0,1 0 0 16,1 0 0-16,12 0 0 0,-12 0 0 15,1 0 0-15,-1 0 0 0,0 11 0 16,16-11 0-16,-17 0 0 0,2 0 0 15,0 0 0-15,0 0 0 0,14 6 0 16,-17-6 0-16,2 0 0 0,-2 0 0 0,0 0 0 16,-2 3 0-16,9 1 0 0,-10-1 0 15,1-1 0-15,0 1 0 0,0 2 0 16,10 0 0-16,-10-1 0 0,1-1 0 16,-1-2 0-16,-1 0 0 0,1 2 0 15,9-1 0-15,-11-2 0 0,0 0 0 16,1 2 0-16,-2-2 0 0,1 0 0 15,6 0 0-15,-6 0 0 0,-1 0 0 16,0 0 0-16,0 0 0 0,6 0 0 16,-7-14 0-16,0 14 0 0,-1 0 0 0,2 0 0 15,5 0 0-15,-7 0 0 0,-1 0 0 16,0 0 0-16,0 0 0 0,-2 0 0 16,1 0 0-16,-3 0 0 0,1 0 0 15,-1 0 0-15,0 0 0 0,0 0 0 16,0 0 0-16,0 0 0 0,0 0 0 15,0 0 0-15,0 0 0 0,-15-19 0 16,15 19 0-16,-11 0 0 0,11-14 0 16,0 14 0-16,-15-13 0 0,4 13 0 15,4-10 0-15,0 5 0 0,0 0 0 16,-3-2 0-16,-11-7 0 0,10 6 0 16,1-1 0-16,-4 0 0 0,2-1 0 0,-13-12 0 15,13 12 0-15,-1-2 0 0,0 2 0 16,1-2 0-16,3 2 0 0,-10-7 0 15,11 10 0-15,3-1 0 0,1 3 0 16,1 3 0-16,-1-3 0 0,4 4 0 16,-1 1 0-16,1 0 0 0,0 0 0 15,0 0 0-15,0 0 0 0,0 0 0 16,0 0 0-16,0 0 0 0,0 0 0 16,0 21 0-16,17-9 0 15,-1 2 0-15,-16-14 0 0,20 15 0 16,-8-15 0-16,3 12 0 0,1-7 0 0,21 7 0 15,-18-7 0-15,3 0 0 16,0 2 0-16,1-1 0 0,21 5 0 0,-22-3 0 16,-2 1 0-16,-2-3 0 0,2 0 0 15,-5 2 0-15,13 4 0 0,-16-6 0 16,-3-3 0-16,-1 2 0 0,1-2 0 16,2 2 0-16,-8-4 0 0,0 0 0 15,-2 0 0-15,0 0 0 0,0-1 0 16,-1 0 0-16,0 0 0 0,0 0 0 0,0 0 0 15,0 0 0-15,0 3 0 16,-18 1 0-16,18 0 0 0,-12 2 0 0,12 1 0 16,-25 11 0-16,15-7 0 0,-3 0 0 15,-1 3 0-15,1 0 0 0,-3 1 0 16,-11 14 0-16,11-13 0 0,2-1 0 16,2 0 0-16,0 2 0 0,1-3 0 15,-4 8 0-15,9-12 0 0,2-4 0 16,2-1 0-16,0-3 0 0,0-2 0 15,2 0 0-15,0 0 0 0,0 0 0 16,0 0 0-16,0-20 0 0,0-3 0 16,0 8 0-16,17-3 0 0,-17-3 0 15,0-2 0-15,0-25 0 0,0 25 0 16,0 1 0-16,0 2 0 0,0 3 0 0,0-3 0 16,-22 18-6-16,22 2-141 0,-22 0-174 15,10 22-280-15,-3-3-295 0,-11 19-1704 16,12-15 1153-16,5-4 301 0</inkml:trace>
  <inkml:trace contextRef="#ctx0" brushRef="#br1" timeOffset="66563.7027">7887 9128 1203 0,'-2'-2'138'16,"1"1"102"-16,-1-1 69 0,2-2 373 15,0 4-373-15,-2-3 48 0,2 3 21 16,0 0 51-16,-2-2-32 0,2 2 199 15,-2 0-388-15,2 0-39 0,-2 0-4 16,2 0 15-16,-2 0 147 0,2 0-172 16,-3 0-3-16,3 0-3 0,0 0 1 15,0 0-31-15,-2 0 83 0,2 0-111 0,-2 0 37 16,2 0 29-16,0 0 39 0,0 0 194 16,0 0-268-16,0 0-55 0,0 0-41 15,0 0-26-15,0 0 0 0,0 0 0 16,0 0 0-16,0 0 0 0,0 14 0 15,0-14 0-15,0 15 0 0,0-15 0 16,20 14 0-16,-20-14 0 0,0 15 0 16,16-9 0-16,-4 7 0 0,-12-6 0 15,13-2 0-15,-13-1 0 0,11 1 0 16,2 3 0-16,-8-2 0 0,2 0 0 16,0 4 0-16,0-3 0 0,-1 3 0 15,6 9 0-15,-5-8 0 0,0 0 0 0,-2 0 0 16,0 0 0-16,4 13 0 0,-3-12 0 15,-2 0 0-15,-1 0 0 0,1-1 0 16,1 1 0-16,6 8 0 0,-7-12 0 16,1 2 0-16,0-3 0 0,1 3 0 15,5 4 0-15,-8-7 0 0,1 1 0 16,-2-3 0-16,1 2 0 0,-1-2 0 16,3 6 0-16,-2-8 0 0,-1 2 0 15,0-2 0-15,0 4 0 0,4 0 0 16,-4-2 0-16,1 1 0 0,-1-2 0 15,1 3 0-15,-1-4 0 0,4 6 0 16,-3-7 0-16,-1 4 0 0,2-1 0 16,-2-1 0-16,2 3 0 0,-1-2 0 0,-1 0 0 15,0 1 0-15,1 0 0 0,1 1 0 16,4 7 0-16,-3-6 0 0,0-1 0 16,-1 0 0-16,1 0 0 0,2 6 0 15,-4-8 0-15,2-1 0 0,-2 2 0 16,0 0 0-16,1-1 0 0,1 4 0 15,-1-3 0-15,-1 0 0 0,1 0 0 0,0 0 0 16,3 7 0-16,-3-7 0 16,-1-1 0-16,0-1 0 0,1 1 0 0,-2 1 0 15,6 4 0-15,-5-3 0 0,-1-1 0 16,1-1 0-16,0 2 0 0,4 7 0 16,-3-7 0-16,0 0 0 0,1-1 0 15,-1 2 0-15,0-1 0 16,7 10 0-16,-6-11 0 0,-3-3 0 15,1-1 0-15,-2 1 0 0,0-3 0 16,1 3 0-16,4 2 0 0,-3-3 0 16,1 1 0-16,-1 1 0 0,1 0 0 15,7 5 0-15,-7-3 0 0,0-4 0 16,1 4 0-16,-1 1 0 0,1-3 0 16,6 8 0-16,-6-7 0 0,0 2 0 0,0-2 0 15,0 1 0-15,4 3 0 0,-7-7 0 16,1 0 0-16,0 1 0 0,-1-1 0 15,-1 0 0-15,1 1 0 0,0-3 0 16,0 3 0-16,-2-1 0 0,3 0 0 16,2 4 0-16,-3-4 0 0,0 3 0 15,0-3 0-15,0 0 0 0,-1 1 0 16,1 2 0-16,-1-5 0 0,-1 1 0 16,0 0 0-16,0 1 0 0,1-1 0 0,-1-1 0 15,0 0 0-15,0 0 0 0,0 0 0 16,0 0 0-16,0 0 0 0,0 0 0 15,0 0 0-15,0 0 0 16,0 0 0-16,0 0 0 0,0 0 0 16,0 0 0-16,0 0 0 0,0 0 0 0,0 0 0 15,0 0 0-15,0 0 0 0,0 0 0 16,0 0 0-16,0 0 0 0,0 0 0 16,0 0 0-16,0 0 0 0,0 0 0 15,0 0 0-15,0 0 0 0,0-15 0 16,0 15 0-16,0 0 0 0,-13 0 0 15,13 0 0-15,0-9 0 0,0 9 0 16,-12 0 0-16,12-6 0 0,-6 6 0 0,6-4 0 16,-14 1 0-16,8 0 0 0,-2 0 0 15,1-1 0-15,2 0 0 0,-9-1 0 16,9 3 0-16,2-1 0 0,0 1 0 16,1 2 0-16,0 0 0 0,0 0 0 15,1 0 0-15,1 0 0 0,-2 0 0 16,2 0 0-16,-3 0 0 0,3 0 0 15,-2 0 0-15,2 0 0 0,0 0 0 16,0 0 0-16,0 0 0 0,0 0 0 16,0 0 0-16,0 0 0 0,0 0 0 15,0 0 0-15,0 0 0 0,0 0 0 16,0 0 0-16,0 0 0 0,0 0 0 0,0 0 0 16,0 14 0-16,0-14 0 0,0 0 0 15,0 15 0-15,27-3 0 0,-27-12 0 16,24 14 0-16,-24-7 0 0,27-1 0 15,-13 2 0-15,10 5 0 0,-11-8 0 16,-4 0 0-16,1-3 0 0,0 2 0 16,4 1 0-16,-9-4 0 0,-1 1 0 15,-1-2 0-15,-3 0 0 0,0 0 0 16,0 0 0-16,0 0 0 0,0 0 0 0,0 0 0 16,0 0 0-16,-19 0 0 15,19 0 0-15,0 0 0 0,-20-14 0 0,20 14 0 16,-12 0 0-16,-4-12 0 0,8 1 0 15,-4 11 0-15,-1-11 0 16,1 4 0-16,-21-5 0 0,14 7 0 0,1 0 0 16,1 0 0-16,0 0 0 0,-13 0 0 15,18 1 0-15,-1 1 0 0,3 1 0 16,0-1 0-16,2 1 0 0,-6-5 0 16,9 4 0-16,1 2 0 0,1-2 0 15,1 1 0-15,2 0 0 0,0 1 0 0,0 0 0 16,0 1 0-16,0-4 0 0,0 4 0 15,19-10 0-15,-19 3 0 16,17 1 0-16,-17-3 0 0,25 0 0 0,9-13 0 16,-12 9 0-16,1-3 0 0,0 1 0 15,1 0 0-15,1 1 0 0,21-11 0 16,-25 17 0-16,-5 0 0 0,0 6 0 16,-3-1 0-16,7 3 0 0,-14 0 0 15,-1 0 0-15,-2 0 0 0,0 0 0 16,-2 0 0-16,1 17 0 0,-2-17 0 15,0 0 0-15,0 0 0 0,0 0 0 16,0 8 0-16,0-8 0 0,0 0 0 16,0 7 0-16,0-3 0 0,0 1 0 15,-22 7 0-15,7-5 0 0,15-1 0 16,-15 3 0-16,15-1 0 0,-18 8 0 0,3-8 0 16,15 0 0-16,-11 1 0 0,4-1 0 15,7 0 0-15,-6 11 0 0,5-8 0 16,0-2 0-16,1 3 0 0,0-2 0 15,0 12 0-15,0-12 0 0,0 4 0 16,21-3 0-16,-21 2 0 0,0-3 0 16,14 12 0-16,-14-13 0 0,11 1 0 15,-11-3 0-15,0 0 0 0,0 1 0 16,0-6 0-16,0 1 0 0,0-3 0 0,0 0 0 16,0 0 0-16,0 0 0 0,0-17-228 15,0 17-351-15,0-17-436 0,0 17-581 16,0-40-1694-16</inkml:trace>
  <inkml:trace contextRef="#ctx0" brushRef="#br1" timeOffset="88759.8724">6077 11275 901 0,'0'-3'41'15,"0"3"14"-15,0 0 15 0,0 0 25 0,0 0 41 16,0 0 6-16,0 0 193 0,0 0-181 16,0 0 9-16,0 0-22 0,0 0 4 15,0 0-20-15,0 0 79 0,0 0-99 16,0-20 16-16,0 20 28 0,0 0 35 15,0-18 214-15,0 18-201 0,0-11 2 0,0 11 9 16,0 0-4-16,0-6-6 16,0 6 111-16,0 0-181 0,-14-5-27 15,14 3 112-15,-13 2-182 0,13 0 2 16,-10 0-13-16,1 0 56 0,3 0-39 16,-8 19 64-16,10-19-79 15,0 17-6-15,1-6-2 0,0 4 0 16,2-2 0-16,1 17 9 0,0-13-16 15,0-2-8-15,0 0 2 0,20-1-11 16,1 7-19-16,-21-13-1 0,23-3 0 16,-8-2-2-16,-1-3-17 0,12 0-68 15,-12-20 52-15,-3 20 3 0,1-22 19 16,-3 22 1-16,-2-27-1 0,1 5-31 16,-6 10 43-16,-2 2 6 0,0-1 0 15,0 2 0-15,-21-9 1 0,2 11 24 16,19-2-6-16,-25 2 11 0,12 2-5 15,13 0 5-15,-33-1 0 0,24 6 0 0,-2 0 6 16,4 0 9-16,-2 0-5 0,-3 0 36 16,7 20-20-16,-1-20 0 0,1 0 1 15,2 17-6-15,0-17-8 0,2 12 45 16,1 2-47-16,0-14 3 0,0 15-18 0,0-8 3 16,20 7-3-16,-20-8-1 15,0-1-10-15,19-2 3 0,-19 0-14 16,15-2 4-16,-2-1-11 0,-13 0 12 0,12 0-25 15,-12-25-20-15,7 25 5 0,-7-43-20 16,0 26 60-16,0 1 1 16,0-3 15-16,0 0-11 0,-19 3 11 15,2-13 16-15,17 17-5 0,-21 3 6 16,21 1-5-16,-21 3 32 0,1 0 69 0,11 4-45 16,-3 1-5-16,4 0 7 0,1 0-13 15,1 0-3-15,-3 28 32 0,7 0-38 16,0-11-4-16,2 1-7 0,0-2-5 15,0 16 5-15,0-18-24 0,23-1-2 16,-23-2-33-16,23-3-43 0,-23-1-84 0,43-1-557 16,-28-6-6-16,-1 0-251 0,2 0-180 15,1-25 123-15,-2 25 329 0</inkml:trace>
  <inkml:trace contextRef="#ctx0" brushRef="#br1" timeOffset="89890.8563">6679 10366 1680 0,'0'0'47'15,"0"0"138"-15,0 0-48 0,0 0 1 16,-15 0 10-16,15 0 18 0,0 0 16 15,-11 0 159-15,11 0-190 0,0 0-15 16,-8 0-3-16,8 0-7 0,-5 0 78 16,3 0-130-16,0 0-6 0,1 0 25 15,-4 0 22-15,3 0 6 0,-3 19 109 0,3-19-149 16,1 21-23-16,0-7-21 16,1 1-4-16,0 0-20 0,0 16-4 0,0-16-23 15,25-1-5-15,-25-5-20 0,18 0-38 16,6 2-167-16,-9-8 69 0,-3-3-46 15,2 0-26-15,-2 0-28 0,-2-23 18 16,5 0-120-16,-10 23 267 0,-5-29 42 16,4 13 35-16,-4 0 14 0,0-16 9 15,-18 18 15-15,18-1 19 0,-20 4 23 16,20 1 26-16,-23 3 0 0,2 0 69 16,21 4-89-16,-19 3 12 0,9 0-2 15,1 0 12-15,-9 18 88 0,8 0-72 0,3-18 14 16,1 25 4-16,2-12 9 15,0 0-14-15,4 11 29 0,0-11-98 0,0 1-7 16,0-2 6-16,26-1-13 0,-26 2-3 16,24 7-13-16,1-11 0 0,-10 1-11 15,-2-3 11-15,0-1-2 0,10 4-7 16,-15-8-14-16,0-2-8 0,-1 0-16 16,-2 0-26-16,-5 0-31 0,5-18-112 15,-5-2 129-15,0 20 33 0,0-26 14 16,0 13 0-16,-21-15-3 0,3 16 45 15,18 2 34-15,-20 0 31 0,20 3 18 0,-14 7 16 16,14-5 106-16,-9 5-126 0,9 0-30 16,0 19-31-16,0-19-59 0,0 23-118 15,0 3-611-15,0-14-1 0,16 2-111 16,-16-14 165-16</inkml:trace>
  <inkml:trace contextRef="#ctx0" brushRef="#br1" timeOffset="95704.6101">5136 9215 658 0,'0'0'38'0,"0"0"54"0,0 0 175 15,0 0-119-15,0 12-15 0,0-12 12 16,0 0 10-16,0 0 9 0,0 0 139 16,0 0-167-16,0 0-13 0,0 0 0 0,0 0 24 15,0 0 13-15,0 0 170 16,0 0-162-16,0 0-7 0,0-12-14 0,0 12 4 15,0 0 34-15,0 0-130 0,0 0 2 16,0 0 33-16,0 0 14 0,0 0 18 16,0 0 98-16,0 0-117 0,0 0-21 15,0 14-3-15,18-14-8 0,-18 0-22 16,20 0 18-16,-20 0-40 0,18 0-6 16,-8 0 10-16,0 0 4 0,8 0 78 15,-6 0-54-15,-4 0 13 0,1 0-4 16,1 0-11-16,-1 0 6 0,9 0 29 15,-8 0-48-15,-1 0-5 0,0 0-4 16,0 0 5-16,9 0 67 0,-7 0-50 0,-2 0-7 16,2 0-23-16,2 0-10 0,-1 0-7 15,17 0-7-15,-14 0-3 0,-2-18 1 16,0 18 1-16,2 0 11 0,9-18 17 16,-15 18-3-16,1-14 9 0,-1 14 9 15,-2 0 14-15,1 0-5 0,6-7 34 16,-7 7-62-16,0 0-1 0,1 0-5 15,2 0-2-15,10-3 6 0,-8 1-16 16,-1 0-4-16,1-2-4 0,3 0 0 0,-3 0 2 16,16-5-3-16,-14 5 2 15,-2 0-2-15,-2-1 5 0,3 2 5 16,8-4 20-16,-11 5-10 0,0-1 9 16,17-2 59-16,-18 4-64 15,2 0 0-15,-3 1 4 0,10 0 29 16,-8 0-26-16,-1 0 1 0,1 0-5 0,-1 0 1 15,-1 0-5-15,13 0-10 0,-12 0-10 16,0 0-4-16,3 0 4 0,0 0 4 16,15 0 2-16,-16 0-3 0,1 0-1 15,0 0-2-15,2 0 7 0,-2 0 6 16,12 0 67-16,-13 0-23 0,3 0 6 0,-1 0-5 16,0 0-7-16,2 0-13 15,13 0 4-15,-16 0-30 0,3-10 7 0,-2 10 1 16,1 0 12-16,9 0-1 0,-12-6-32 15,-2 6-3-15,2-3-1 0,-1 2 5 16,11-3 0-16,-10 1-1 0,0 2-6 16,3-2 12-16,0 0-6 0,1 1 5 15,17-2 2-15,-16 0-5 0,2 4-1 16,-2-1-6-16,0-1 10 0,13 0-5 16,-18 1 1-16,2 0-4 0,-4 0 4 15,0 1-2-15,1-1 3 0,5 1-5 16,-8-3 5-16,3 3-4 0,-1 0-1 15,2 0 5-15,15-2-3 0,-12 0 3 0,1 1-4 16,4 0 4-16,-3-2-3 0,2 1 0 16,14-1 3-16,-17 0 7 0,1 3-4 15,-4-1 0-15,2-1 3 0,12-2-3 16,-16 3-2-16,-1 0-4 0,1 0-4 16,-3 1 6-16,0-1-4 0,6 0 5 15,-9 1-3-15,1 0 0 0,-1 0-1 16,-1 0 4-16,3 0 7 0,-4 0-5 15,-1 0 8-15,0 0 7 0,-1 0 9 16,0 0 14-16,1 0 66 0,-1 0-56 0,0 0 0 16,0 0-9-16,0 0-10 0,0 0 7 15,0 0-33-15,0 0-2 0,-16 0-3 16,16 0-6-16,0 0 8 0,-16 0-1 16,6 0 5-16,10-17-8 0,-10 17 2 15,10-9-4-15,-17-3 1 0,12 12 1 16,-3-13 1-16,0 6-4 0,0 0-2 15,0 0-1-15,-11-8 5 0,11 9 1 16,-1-2 2-16,0 2-8 0,1-3 7 16,-7-5-4-16,8 6 1 0,0 0-3 15,-2 2 7-15,2-1-4 0,-1 2 4 0,-2-6-3 16,5 6-2-16,1 1-2 16,0 2-1-16,1 0 3 0,-5-2 3 0,3 4 3 15,0-1 1-15,1 1-6 0,-1 0 2 16,2 0 1-16,-4 0-4 0,6 0 8 15,0 0-3-15,1 0 5 0,0 0-5 16,0 17-3-16,0-17 0 0,19 16 0 16,-19-16 0-16,23 26 0 0,-23-13 0 15,51 19 0-15,-26-18 0 0,0 0 0 16,3-1 0-16,0 1 0 0,28 6 0 16,-30-12 0-16,-2-1 0 0,-2 0 0 15,-2-3 0-15,-4 3 0 0,9 1 0 16,-16-6 0-16,-3 2 0 0,-1-2 0 15,-4 1 0-15,-1 4 0 0,0-2 0 0,0 0 0 16,-26 1 0-16,26 2 0 0,-30 0 0 16,-6 9 0-16,15-9 0 0,0 1 0 15,3-1 0-15,-2 2 0 0,-11 6 0 16,16-8 0-16,2-1 0 0,0 1 0 16,2-1 0-16,2-3 0 0,-3 8 0 15,4-7 0-15,4-1 0 0,-1 0 0 16,3 0 0-16,-1 1 0 0,3-5 0 15,-2 3 0-15,2-3 0 0,0 0 0 0,0 0 0 16,0 0 0-16,0-25 0 0,0 25 0 16,20-31 0-16,-20 9 0 0,17-30-26 15,-17 24-13-15,0-1-6 0,16 0 3 16,-16 3 9-16,0 3 12 0,6-11-62 16,-6 21-4-16,0 5-55 0,0 5-69 15,0 1-103-15,-24 2-725 0,9 0 233 16,15 20-205-16,-20-20-269 0,20 19-5 15,0-19 334-15</inkml:trace>
  <inkml:trace contextRef="#ctx0" brushRef="#br1" timeOffset="96737.2956">7391 9076 510 0,'3'-3'14'16,"-2"0"27"-16,1-2 20 0,0 2 22 16,0-3 148-16,-1 1-84 0,-1 3 22 15,0 0-6-15,0 0 11 0,0 0 111 16,0 1-153-16,0 1-8 0,0 0 11 16,0 0 15-16,0 0 5 0,0 0 153 15,0 0-168-15,0 0 18 0,0 0 20 16,0 0 22-16,0 0 23 0,0 0 168 15,0 0-231-15,14 0-21 0,-14 0-7 16,0 0 4-16,17 0 99 0,-17 0-146 0,12 0-19 16,-4-13-6-16,0 13-8 0,2 0-3 15,14 0 42-15,-13 0-58 0,2 0-2 16,0 0-10-16,0 0 4 0,8 0 16 16,-11 0-21-16,-1 0-4 0,0 0-5 15,-2 0-1-15,2 0-10 0,7 0-8 16,-6 0 8-16,0 0-2 0,0 0 7 15,3 0 1-15,11 0 6 0,-12 0-11 16,-2 0-4-16,-1 0-3 0,-1 0 2 16,-3 0 0-16,4 0 5 0,-7 0 0 15,1 0 6-15,-2 0 2 0,0 0 0 0,1 0 34 16,-2 0 1-16,2 0 26 0,-1 16 15 16,2-16-2-16,0 0 7 0,3 14 72 15,-4-14-74-15,1 0-13 0,-1 10-8 16,1-10-3-16,-1 6-6 0,0 0-43 15,-2-6-7-15,1 4 10 0,-1-4 3 16,0 2 9-16,3-2 58 0,-3 2-47 16,2-2-9-16,2 1-9 0,-1 1-5 15,6 0 14-15,-5 1-19 0,-1-1-1 16,0 0-1-16,1-1 5 0,-2 3-6 0,0 1 20 16,-2-2-25-16,2-1-2 15,-2 3 2-15,2-1 3 0,5 6 25 0,-4-5-20 16,2 2-1-16,1-1 0 0,1 2-3 15,2 0 0-15,12 5 6 0,-11-9-8 16,0 2-2-16,2 0 7 0,-2-3 6 16,9 5 28-16,-12-5-24 15,-2 0 1-15,0 0 5 0,0 2 2 0,-2-1-5 16,0 4 15-16,-2-6-30 0,0 4 6 16,0-2 11-16,1 1 8 0,2 9 35 15,-2-8-52-15,0 3-10 0,0-4-7 16,1 2-1-16,0-2-2 0,3 4-49 15,-2-6-55-15,-2-3-107 0,1 0-156 16,1 0-251-16,5 0-1390 0,-3-27 588 0,-3 27 98 16,3-22 360-16</inkml:trace>
  <inkml:trace contextRef="#ctx0" brushRef="#br1" timeOffset="105143.9959">9069 10818 865 0,'-5'-7'158'0,"-1"6"-20"15,3-2 19-15,1 1-28 0,-1 2-27 16,1-2-19-16,0 2 41 0,0 0-76 16,2 0 11-16,-1 0 19 0,1 0-1 15,-1 0 52-15,0 0-72 0,0 0 17 16,0 0 22-16,0-15 30 0,0 15 264 15,0-14-270-15,1 14-5 16,0 0 148-16,0 0-138 0,0 0 1 16,0 0-5-16,0 0 3 0,0 0-9 0,0 15 99 15,0-15-124-15,0 0-1 0,0 16-9 16,0-16 3-16,0 22 83 0,17-13-113 16,-17 3-21-16,13-2-21 0,-13 3 14 15,28 18 17-15,-8 7-33 16,-7-16-22-16,13 29 25 0,-14-22-19 15,0-1 19-15,3 4-4 0,-1 0-18 16,15 32 2-16,-14-33 4 0,-2 0-1 0,1-2 1 16,-2-1-5-16,1-2 4 15,11 20-10-15,-12-25 4 0,0-1-6 0,-1-2-6 16,2-2 0-16,1 0 0 0,7 6-3 16,-13-10 26-16,2-4 0 0,-3-2-11 15,-3-1-5-15,2 1-15 0,-5-5 36 16,-1 1 0-16,0-2-1 0,0 0-4 15,0 0 1-15,0 0 37 0,0 0 0 16,0 0 34-16,0 0 1 0,0 0 5 16,0-19 0-16,0 19-57 0,0-21-11 15,-21 9-10-15,21-4 6 0,-22-1-11 0,-4-22-10 16,10 18 21-16,2-3-11 0,-2-2-7 16,-2-3 7-16,-23-38-6 15,18 31 17-15,-2-4-6 0,-4-3 0 0,0 0 5 16,-3-2 16-16,-24-32 10 0,29 40-20 15,3 4-11-15,3 7 15 0,4 3 6 16,-7-13 26-16,15 24-31 0,1 0 0 16,5 2-6-16,-2 1-9 0,3 1-1 15,-1-4-4-15,1 10 4 0,2-2-5 16,0 3 5-16,0 1-5 0,0 0 10 16,0 18-10-16,21-18 11 0,-21 26-5 15,21-9 6-15,-21 6-11 0,41 33-13 0,-24-21 16 16,2 1 5-16,5 5 4 15,1 3-3-15,33 50-28 0,-28-48 2 0,0 2 7 16,2 1 11-16,-4-6-14 0,1-1 16 16,16 24-25-16,-27-37 26 0,-2-6-16 15,-1-4 11-15,-4-4-21 0,7 4-18 16,-13-12 22-16,-2-3 0 0,0-3-12 16,-3-1 12-16,0 0-1 0,0-25 11 15,-21 25 7-15,21-35 16 0,-24 9 5 16,7-5 0-16,-2-7 5 0,-20-53 43 15,17 40-29-15,1-3 10 0,0-1-17 16,-1 0-8-16,-19-43 16 0,22 57-11 0,0 0-19 16,1 7 0-16,1 5 25 15,1 5-14-15,-7-10 29 0,12 22-40 0,4 4-5 16,1 3 0-16,1 3-1 0,3 2-16 16,2 0 0-16,0 24 7 0,0-24 3 15,0 33-20-15,24-9 0 0,-1 34-37 16,-23-23 42-16,32 4 6 0,-12 1 4 15,2 3 22-15,27 50-3 0,-26-47-9 16,0 1 5-16,3 1 0 0,-1-4 0 16,-3-1 2-16,19 25-22 0,-23-40 5 15,-2-8-10-15,-3-5-12 0,-4-7-4 0,-2-8-35 16,-7 0 50-16,0-38 9 0,-22 10-11 16,22-6 22-16,-34-11-8 0,-16-60 12 15,18 43 5-15,-5-3-8 0,-5-3-1 16,-3 2-23-16,-44-53-10 0,47 71 36 15,5 5 21-15,6 11 6 0,6 10-2 16,11 10-14-16,5 9-7 0,9 3-6 16,0 40-5-16,25-11 16 0,-6 6-12 15,6 12-8-15,42 60-154 0,-26-42-181 16,3 8-276-16,4 4-402 0,8 5-92 16</inkml:trace>
  <inkml:trace contextRef="#ctx0" brushRef="#br1" timeOffset="107043.978">9704 11280 570 0,'-1'-3'5'16,"0"2"5"-16,1 0-9 0,-2-2-5 16,2 0-10-16,-2 2 8 0,0 1-40 15,1 0-9-15,-1 0-83 0</inkml:trace>
  <inkml:trace contextRef="#ctx0" brushRef="#br1" timeOffset="109090.405">9570 11814 499 0,'0'0'16'0,"0"0"17"0,0-16 21 16,0 16 160-16,0-13-61 0,0 13 18 16,0 0 3-16,0-11 8 0,0 11-18 15,0 0 120-15,0-6-174 0,-14 6-7 0,14 0 4 16,0 0 16-16,0 0 14 0,0-5 147 15,0 2-152-15,0-1 8 0,0-1 16 16,0 1 54-16,0-4 290 0,0 4-236 16,-7 1-18-16,7 1-29 0,0 1-16 15,0 0-52-15,0 1 90 0,-5 0-121 16,5 0 36-16,0 0-7 0,0 0 22 16,-2 0 194-16,1 0-159 0,1 0 10 15,0 0 0-15,0 0 17 0,0 0 0 16,0 0 243-16,0 0-281 0,0 0-61 15,0 0-66-15,0 0-47 0,0 0-19 16,0 0 0-16,0 0 0 0,0 0 0 16,0 0 0-16,0 0 0 0,0 0 0 0,0 0 0 15,0 0 0-15,0 0 0 0,0 0 0 16,0 0 0-16,20 14 0 0,-20-14 0 16,0 0 0-16,20 14 0 0,-20-14 0 15,25 9 0-15,-14 3 0 0,-1-6 0 16,2 1 0-16,-3 0 0 0,12 7 0 15,-12-7 0-15,0 1 0 0,0 0 0 16,1 1 0-16,-3 0 0 0,8 8 0 16,-7-7 0-16,-1-3 0 0,1 1 0 15,-1-1 0-15,9 7 0 0,-7-7 0 16,-1 1 0-16,-1-2 0 0,1 2 0 0,1 2 0 16,8 5 0-16,-9-8 0 15,1 2 0-15,2-1 0 0,0 0 0 0,9 10 0 16,-11-11 0-16,1 1 0 0,-1-1 0 15,-1 0 0-15,0 1 0 0,8 5 0 16,-9-7 0-16,-2 1 0 0,2-2 0 16,1 1 0-16,6 5 0 0,-9-8 0 15,3 2 0-15,-1-1 0 0,0 1 0 16,0-3 0-16,8 7 0 0,-8-5 0 0,-1-1 0 16,1 1 0-16,1-1 0 15,3 4 0-15,-6-2 0 0,1-3 0 16,0 1 0-16,0 0 0 0,-1 1 0 0,4 2 0 15,-3-2 0-15,0-1 0 0,-2 0 0 16,-1 0 0-16,5 2 0 0,-4-2 0 16,-1 0 0-16,2-2 0 0,-3 2 0 15,0-1 0-15,1 2 0 0,-3-1 0 16,2-1 0-16,-2-1 0 0,0 1 0 16,2 2 0-16,-1-3 0 0,1 0 0 15,0 0 0-15,0 0 0 0,1 0 0 16,3 2 0-16,-3-3 0 0,-3 2 0 0,3-2 0 15,-1 1 0-15,-2-1 0 16,0 0 0-16,0 2 0 0,0-2 0 0,0 0 0 16,0 0 0-16,0 0 0 15,0 0 0-15,0 0 0 0,0 0 0 0,0 0 0 16,0 0 0-16,0 0 0 0,0 0 0 16,0 0 0-16,0 0 0 0,0 0 0 15,-17-16 0-15,17 16 0 0,0-16 0 16,0 16 0-16,0-14 0 0,0-5 0 15,-12 9 0-15,12 1 0 0,0-1 0 16,-9-2 0-16,9 0 0 0,-8-13 0 0,-1 12 0 16,4-1 0-16,0 0 0 0,-1 0 0 15,-2-13 0-15,0-7 0 16,5 20 0-16,3 9 0 16,-2 2 0-16,2 1 0 0,0 0 0 15,0 2 0-15,0 0 0 0,0 0 0 16,0 0 0-16,0 0 0 0,0 0 0 15,0 0 0-15,0 0 0 0,0 0 0 16,0 0 0-16,0 0 0 0,0 0 0 16,0 0 0-16,0 22 0 0,0-22 0 15,0 17 0-15,15 4 0 0,-15-9 0 16,0 1 0-16,13-1 0 0,-13 0 0 0,13 14 0 16,-2-13 0-16,-4 1 0 0,2 0 0 15,-2 3 0-15,2-2 0 0,9 16 0 16,-8-16 0-16,2 0 0 0,-1 1 0 15,-2-1 0-15,12 11 0 0,-14-13 0 16,2-1 0-16,-2-2 0 0,0 0 0 16,-1-1 0-16,5 2 0 0,-9-5 0 15,3-2 0-15,-3-1 0 0,-1-2 0 16,2 3 0-16,-3-2 0 0,0 0 0 16,0-1 0-16,0-1 0 0,0 2 0 0,0-2 0 15,0 0 0-15,0 0 0 16,0 2 0-16,0-2 0 0,0 0 0 15,0 0 0-15,0 3 0 0,0-3 0 16,0 1 0-16,0 0 0 16,0 0 0-16,-16 2 0 0,16-1 0 0,-16-1 0 15,16-1 0-15,-13 3 0 0,5-1 0 16,-6-2 0-16,7 2 0 0,-2-2 0 16,2 1 0-16,1-1 0 0,-9 1 0 15,6 0 0-15,0 0 0 0,2 1 0 16,0-1 0-16,0 2 0 0,-7 0 0 15,7-1 0-15,0-2 0 0,2 4 0 0,-3-2 0 16,-8 4 0-16,8-4 0 16,-1 3 0-16,-2-2 0 0,2 1 0 0,-3-1 0 15,-12 5 0-15,14-4 0 0,-3-1 0 16,3 1 0-16,-2-1 0 0,-5 2 0 16,11-5 0-16,-1 2 0 0,3-2 0 15,1 0 0-15,0 0 0 0,3 0 0 16,-1 0 0-16,1 0 0 0,0 0 0 15,0 0 0-15,0 0 0 0,0 0 0 16,0 0 0-16,0 0 0 0,0 0 0 16,0 0 0-16,0-19 0 0,19 0 0 15,-19 5 0-15,15-3 0 0,-3-2 0 0,10-23 0 16,-9 19 0-16,1-1 0 0,0 0 0 16,-1 2 0-16,-4 1 0 0,7-9 0 15,-12 19 0-15,0 2 0 0,-2 3 0 16,-2 6-66-16,0 0-444 0,0 0-35 15,-23 23-200-15,23-23-268 0,-17 17-397 16,17-17-93-16</inkml:trace>
  <inkml:trace contextRef="#ctx0" brushRef="#br1" timeOffset="113403.6888">11007 12525 690 0,'0'18'42'15,"0"-18"51"-15,0 0 50 0,0 0 38 0,0 12 164 16,0-12-180-16,0 0 19 0,0 0 1 15,0 0 15-15,0 0 176 16,0 0-206-16,-12 0 29 0,12 0 18 0,0 0 40 16,0 0 40-16,-6 0 253 0,6 0-319 15,-4 0-41-15,4 0-21 0,0 0-13 16,0 0 1-16,0 0 167 0,0 0-171 16,0 0 19-16,0 0 13 0,0 0 22 15,0 0 229-15,0 0-267 0,0 0-27 16,0 0-28-16,0 0-5 0,0 0-13 15,0 0 52-15,17 0-90 0,-17-13-8 16,14 13-5-16,-14 0 0 0,36-9 55 0,-20 2-43 16,-1 7 9-16,3-8 8 15,2 8 15-15,-1-5-16 0,18-1 9 0,-18 4-82 16,-3 1 0-16,2-2 0 0,0 3 0 16,13-2 0-16,-16-1 0 0,0 0 0 15,0 1 0-15,1-2 0 0,2 1 0 16,17-9 0-16,-14 7 0 0,0 0 0 15,0-2 0-15,1 2 0 0,22-2 0 16,7 4 0 0,-22 3 0-16,-17 0 0 0,-4 0 0 15,2 0 0-15,10 18 0 0,-12-18 0 0,0 0 0 16,3 0 0-16,-4 0 0 0,2 0 0 16,11 0 0-16,-11 0 0 0,3 0 0 15,-2 0 0-15,1 0 0 0,6-15 0 16,-11 15 0-16,4 0 0 15,-6 0 0-15,-4-10 0 0,0 10 0 16,0 0 0-16,0 0 0 0,0 0 0 16,0 0 0-16,0 0 0 0,0 0 0 15,0 0 0-15,0 0 0 0,0 0 0 16,0 0 0-16,0 0 0 0,0 0 0 16,0 0 0-16,0 0 0 0,0 0 0 15,0 0 0-15,0 0 0 0,0 0 0 0,0 0 0 16,0 0 0-16,0 0 0 15,0 0 0-15,0 0 0 0,0 0 0 0,0 0 0 16,-12 0 0-16,12 0 0 0,0 0 0 16,0 0 0-16,0 0 0 0,0 0 0 15,-7 0 0-15,7 0 0 0,-4 0 0 16,2 0 0-16,0 0 0 0,-1 0 0 16,-3 0 0-16,5 0 0 0,-5 0 0 15,1-14 0-15,1 14 0 0,-1-7 0 16,-1 7 0-16,1 0 0 0,-6-7 0 15,5 2 0-15,1 2 0 0,-2-3 0 0,2 2 0 16,-1 0 0-16,-6-8 0 0,5 7 0 16,0-3 0-16,-1 1 0 0,1 0 0 15,-8-7 0-15,7 6 0 0,0 2 0 16,0 0 0-16,2 1 0 0,0 1 0 16,-6-1 0-16,7 2 0 0,1 1 0 15,1 2 0-15,0 0 0 0,0-1 0 16,2 1 0-16,0 0 0 0,1 0 0 15,0 0 0-15,0 0 0 0,0 0 0 16,0 0 0-16,0 0 0 0,0 0 0 16,0 0 0-16,22 20 0 15,21-5 0-15,-16 0 0 0,-14 0 0 16,3-15 0-16,-2 13 0 0,2-13 0 16,16 17 0-16,-16-11 0 0,3 0 0 15,-5-3 0-15,1 1 0 0,8 2 0 16,-14-2 0-16,-1-4 0 0,-4 2 0 15,2-1 0-15,-3 1 0 0,2-2 0 16,-2 2 0-16,-1-1 0 0,0 0 0 16,-1 0 0-16,1 1 0 0,-2 2 0 0,0-1 0 15,0 2 0-15,0 0 0 16,0 10 0-16,0-8 0 0,0 3 0 16,-18 0 0-16,18 1 0 0,-21 1 0 0,-3 13 0 15,10-13 0-15,-2 0 0 0,1 2 0 16,-4-2 0-16,-12 12 0 0,18-14 0 15,-1 2 0-15,1-2 0 16,2 0 0-16,1 0 0 0,-3 6 0 0,6-9 0 16,3-2 0-16,0 0 0 0,2-2 0 15,1-1 0-15,1-2 0 0,0 0 0 16,0 0 0-16,0 0 0 0,0 0 0 16,0 0 0-16,0-21 0 0,17 21 0 0,-17-18 0 15,0 18 0-15,12-37 0 16,-12 23 0-16,0-4 0 0,0-2 0 0,0 1 0 15,0-3 0-15,0-19 0 16,0 21 0-16,0 3 0 0,0 4-13 0,0 2-48 16,-14-1-244-16,14 9 51 0,0 3-62 15,0 0-122-15,-12 0-149 0,12 0-211 16,-10 0-1375-16,2 22 939 0,3-22 251 16,1 0 363-16</inkml:trace>
  <inkml:trace contextRef="#ctx0" brushRef="#br1" timeOffset="128339.4074">8671 14485 1361 0,'0'0'56'15,"0"0"193"-15,0 0-55 0,0 10-16 0,0-10-9 16,0 0 11-16,-18 0 119 16,18 0-181-16,0 0-8 0,0 0-11 15,0 0 7-15,0 0 26 0,0 0 227 0,0 0-126 16,0 0 11-16,0 0-6 0,0 17 10 15,0-17-33-15,16 18 98 0,-16 3-223 16,0-21-31-16,11 19-8 0,-11-8-27 16,11 7 14-16,-11-10-38 0,10 1 5 15,-4 0-4-15,-1-1 3 0,9 6-4 16,-7-9-1-16,-1-1-8 0,0-2 8 16,1-2-10-16,-2 0-25 0,6 0-118 15,-8-25 7-15,1 25-46 0,-3-28-57 16,-1 12-46-16,0-1-25 0,0-17-301 15,-23 17 367-15,23 1 49 0,-24 1 67 0,24 1 38 16,-29-8 37-16,2 15 63 0,27-1 11 16,-21 3 3-16,21 2 16 0,-13 2 12 15,3 1 75-15,10 0-37 0,-7 0 15 16,2 20 10-16,2-20 21 0,0 16 116 16,3 1-126-16,0-17-7 0,0 18-13 15,0-18-1-15,0 18-19 0,22-1 43 16,-22-9-66-16,16 0 6 0,-16-1-5 15,20 0-5-15,2 2 0 0,-11-9-34 0,1 0-18 16,-3 0 0-16,1 0 9 16,-2 0-21-16,4-23-18 0,-5 23-4 15,-4-19 0-15,-1 19-5 0,0-24-5 16,-2 0-35-16,0 3 35 16,0 4 38-16,-19 9 9 0,19 3 0 0,0 1-4 15,-16-1 2-15,16 2 0 0,-14 3 16 16,0 0-9-16,5 0 18 0,1 0 24 15,-1 0 35-15,-7 25 211 0,10-6-90 16,-1-19 1-16,2 24-18 16,2-9-21-16,1-3-49 0,2 15 54 0,0-13-110 15,0-2-10-15,26 0-15 0,-26-2-16 16,26-1-7-16,4 3-10 0,-13-9 3 16,0-3-4-16,1 0-4 0,-1 0-14 0,15-21-61 15,-21-1 14-15,-1 22-5 0,-1-27 2 16,-4 14 9-16,-3 1 21 0,-2-9-8 15,0 9 33-15,0 3 0 0,-30-2 13 16,30 4 0-16,-43-5-4 0,29 7 4 16,-3 2 0-16,1 3 0 0,1 0 17 15,-9 0 28-15,13 18-5 0,2-18-7 16,0 21 0-16,3-21 14 0,0 24 1 16,3-12 54-16,2 11-66 0,1-11-9 15,0-4-14-15,0 1 0 0,23 2-7 16,-1-11-32-16,-22 0-50 0,29 0-80 15,-13 0-190-15,2-21-241 0,15-4-1182 0,-16 8 723 16,-2-2 266-16</inkml:trace>
  <inkml:trace contextRef="#ctx0" brushRef="#br1" timeOffset="129432.2726">9042 13898 833 0,'0'0'1'15,"0"0"20"-15,0 0-10 0,0 0 22 16,0 0 14-16,0 0-14 0,0 14-5 16,0-14-2-16,0 0-10 0,0 0-11 0,0 0 3 15,0 7 13-15,13-7 14 16,-13 0-2-16,0 0 23 0,0 0 74 16,0 4-46-16,0-4 19 0,0 0 4 0,0 0 13 15,0 0 18-15,0 0 195 16,0 0-258-16,0 0 85 0,0 0-59 15,0 0 5-15,0 0-9 0,0 0 9 16,0 0 78-16,0 0-87 0,0-11 6 16,0 11 3-16,0 0-9 0,0 0-12 15,0 0 85-15,0 0-56 0,0 0 31 16,-14 0 27-16,14 0 15 0,0 0 2 16,-14-7 141-16,14 7-183 0,-9 0-5 15,9 0-1-15,-7 0-2 0,-1 0 114 16,3 14-147-16,1-14-3 0,-2 0-14 0,1 15-15 15,1-15-9-15,-6 31 17 0,6-20-43 16,1 2-13-16,1-1 7 0,2 0-5 16,0 8 10-16,0-14-30 0,0 2-3 15,25-5-2-15,-25 1 2 0,19-3-6 16,4 0-22-16,-23-1-9 0,25 0-19 16,-11 0-26-16,-3-21-26 0,9 4-129 15,-13 17 127-15,-1-21 9 0,0 21 10 16,-3-22-13-16,-1 10 19 0,-2-8-31 0,0 10 86 15,0 1 2-15,0 2 4 0,-18 2-3 16,18-3 0-16,-24 5 22 16,24 3-4-16,-15 0 0 0,15 0-1 0,-17 0-3 15,6 0 20-15,11 0-12 0,-12 21 1 16,12-21 12-16,-9 0-4 0,4 12 27 16,5-12-26-16,-2 14-5 0,1-14 8 15,1 11 5-15,0-3-8 0,0 9 15 16,0-8-9-16,19 0 4 0,-19 2-4 15,17-3 4-15,8 4-10 0,-13-6-6 16,2-3-4-16,1-2 1 0,1-1-10 0,-3 0-5 16,12 0-45-16,-14 0 12 0,-1-22-14 15,-2 22-29-15,-5-20-44 16,1-1-212-16,-4 9 179 0,0-1 36 0,0 1 33 16,-22 0-3-16,22 2 17 0,-26-10-34 15,-1 15 102-15,10-2 9 0,3 5 8 16,0-2 8-16,-11 4 54 0,15 0 21 15,-2 0 29-15,2 21 28 0,1-21 13 16,2 19 0-16,-3-1 81 0,8-18-163 16,2 20-32-16,0-20-6 0,0 15 0 15,23-2-4-15,-23-13-25 0,21 10-1 16,-21-10 5-16,22 6-4 0,-22-3-5 16,25-3-9-16,-7 0-11 0,-18 0-24 15,13 0-39-15,-13 0-37 0,11-24-191 0,-11 24 161 16,0-17 3-16,0 17 30 0,0-21 12 15,0 21 35-15,-23-34 15 0,23 24 52 16,0 2 11-16,-20 1 31 0,20 7 18 16,0-10 31-16,-11 6 94 0,11 4-104 15,0 0 1-15,0 0-3 0,0 0 7 16,0 0 35-16,0 0-87 0,0 0-32 16,0 0-89-16,18 0-128 0,-18 0-190 15,0 14-838-15,0-14 432 0,14 0 47 0,-14 0 195 16</inkml:trace>
  <inkml:trace contextRef="#ctx0" brushRef="#br1" timeOffset="134279.942">12398 12470 783 0,'0'0'122'16,"0"0"-11"-16,0 0 41 0,0 0-9 15,0 0 4-15,0 0 13 0,0 0 159 16,0 0-161-16,0 0-1 0,0-13-4 16,0 13 4-16,0 0 11 0,0 0 183 0,0 0-134 15,0 0 45-15,0 0 39 16,0 0 23-16,0 0 238 0,0 0-344 0,0 0-38 16,0 0-23-16,0 0 4 0,0 0-13 15,0 0 182-15,22 0-168 0,-22 0-4 16,0 0-14-16,0 0-7 0,15 0 74 15,-15 0-133-15,0 0 8 0,0 0 16 16,0 0 18-16,10 0 21 0,-5 0 89 16,-5 0-96-16,8 0 9 0,-3 0 26 15,2 0-38-15,6 0-27 0,-7 0-104 16,2 0 0-16,-1 0 0 0,-1 0 0 16,-1 0 0-16,7 0 0 0,-8 0 0 15,2 0 0-15,-3 0 0 0,1 0 0 16,8 0 0-16,-8 0 0 0,0 0 0 0,1 0 0 15,-1 0 0-15,0 0 0 0,8 0 0 16,-8 13 0-16,3-13 0 0,-2 0 0 16,4 0 0-16,6 0 0 0,8 0 0 15,-10 0 0 1,-8 0 0-16,2 0 0 0,-3 0 0 16,5 0 0-16,-7 0 0 0,1 0 0 15,1 0 0-15,-2 0 0 0,0 0 0 0,6 0 0 16,-4 0 0-16,-2 0 0 0,1 0 0 15,3 0 0-15,6 0 0 16,-6 0 0-16,1 0 0 0,-1 0 0 0,1 0 0 16,2 0 0-16,9 0 0 0,-11 0 0 15,0 0 0-15,1 0 0 0,-1-15 0 16,7 15 0-16,-9 0 0 0,-1 0 0 16,3 0 0-16,0 0 0 0,-1 0 0 15,5 0 0-15,-6 0 0 0,-1 0 0 16,3 0 0-16,-4 0 0 0,5 0 0 15,-5 0 0-15,1 12 0 0,2-12 0 16,0 0 0-16,0 0 0 0,9 0 0 0,-5 0 0 16,-1 0 0-16,0 0 0 0,2-17 0 15,9 17 0-15,-10 0 0 16,-2 0 0-16,1-11 0 0,-2 11 0 0,2 0 0 16,4 0 0-16,-6 0 0 0,0 0 0 15,0 0 0-15,-3 0 0 0,11 0 0 16,-9 12 0-16,0-12 0 0,1 0 0 15,1 0 0-15,0 0 0 0,7 0 0 16,-4 0 0-16,-1 0 0 0,-2-20 0 16,-1 20 0-16,11 0 0 0,-11-10 0 15,-1 10 0-15,-1 0 0 0,2 0 0 0,-2 0 0 16,3 0 0-16,-3 0 0 16,-1 0 0-16,1 0 0 0,0 15 0 15,3-15 0-15,-3 0 0 0,-1 0 0 0,4 0 0 16,-4 0 0-16,5 0 0 0,9 0 0 15,-11 0 0-15,3-17 0 0,-3 17 0 16,1 0 0-16,5-11 0 0,-9 11 0 16,-2 0 0-16,2 0 0 0,-2 0 0 15,-1 0 0-15,2 0 0 0,-1 0 0 0,0 0 0 16,0 0 0-16,-2 0 0 16,5 0 0-16,-1 0 0 0,-2 0 0 15,3 0 0-15,-3 0 0 0,5 0 0 0,0 0 0 16,-3 0 0-16,-2 0 0 0,3 0 0 15,-5 0 0-15,4 0 0 0,-2 0 0 16,-2 0 0-16,0 0 0 16,0 0 0-16,0 0 0 0,0 0 0 0,0 0 0 15,0 0 0-15,0 0 0 0,0 0 0 16,0-12 0-16,0 12 0 0,0 0 0 16,0 0 0-16,0 0 0 0,0 0 0 15,0-8 0-15,0 8 0 0,0-5 0 16,-15 2 0-16,15-2 0 0,-11-4 0 15,11 4 0-15,-14 0 0 0,14 0 0 0,-13 0 0 16,7-2 0-16,-6-5 0 0,3 6 0 16,2-2 0-16,0 2 0 0,0-1 0 15,-4-9 0-15,2 10 0 0,4-1 0 16,1 0 0-16,-2-1 0 0,1 2 0 16,-5-5 0-16,4 7 0 0,-1-1 0 15,3 2 0-15,0 0 0 0,-6 1 0 16,6 1 0-16,1 1 0 0,-1 0 0 15,0-2 0-15,2 2 0 0,-3-1 0 16,3 1 0-16,0 0 0 0,-1 0 0 16,3-2 0-16,0 2 0 0,-2 0 0 15,2 0 0-15,0 0 0 0,0 0 0 16,0 0 0-16,0 0 0 0,0 0 0 16,0 0 0-16,0 0 0 0,0 0 0 15,20 17 0-15,-20-17 0 0,16 0 0 0,-16 14 0 16,20-14 0-16,-6 11 0 0,13 0 0 15,-12-5 0-15,-1-1 0 0,2-1 0 16,-3 1 0-16,14 2 0 0,-13-4 0 16,-4-1 0-16,2 1 0 0,-3-2 0 15,0 2 0-15,5-1 0 0,-8 1 0 16,-1-3 0-16,-1 2 0 0,0-1 0 16,-1 0 0-16,-3 0 0 0,0-1 0 0,0 0 0 15,0 0 0-15,0 0 0 0,0 4 0 16,0-1 0-16,0 1 0 0,0 0 0 15,0 0 0-15,0 10 0 0,-20-7 0 16,20 1 0-16,0 0 0 0,-21 1 0 16,21 1 0-16,-16 11 0 0,-1-9 0 15,8 1 0-15,-5-2 0 0,5 1 0 16,-7 8 0-16,10-12 0 0,-1 1 0 16,1-3 0-16,1 0 0 0,0-1 0 15,1 1 0-15,1-3 0 0,1 0 0 16,2-1 0-16,-2-2 0 0,0 3 0 15,2-3 0-15,-2 2 0 0,2-2 0 0,0 0 0 16,0 0 0-16,0 0 0 0,0 0 0 16,0 0 0-16,0 0 0 0,0 0 0 15,0 0 0-15,0 0 0 0,0 0 0 16,0 0 0-16,0-19 0 0,0 19 0 16,0-15 0-16,0-2 0 0,0 6 0 15,0 0 0-15,0-1 0 0,0-13 0 16,0 11 0-16,0 0 0 0,0 2 0 0,0-2 0 15,0 1 0-15,-16-8 0 16,16 13 0-16,0 0 0 0,0 2 0 16,-7-1 0-16,7 2 0 0,0 2 0 0,0-1 0 15,0 2 0-15,0-1-133 16,0 2-147-16,0-3-938 0,0 2 294 0,0 1-223 16,0 0-280-16,0 1 90 15</inkml:trace>
  <inkml:trace contextRef="#ctx0" brushRef="#br1" timeOffset="137038.5081">13971 12716 443 0,'0'0'6'16,"0"0"7"-16,0 0 0 0,0 0 10 16,0 0-17-16,0 0 13 0,0 0-12 0,0-14 26 15,0 14 6-15,0 0 20 0,0 0 20 16,0 0 136-16,0 0 84 15,-15 0 17-15,15 0-174 0,0 0 8 16,0 0-9-16,0 0 4 0,0 0 135 16,0 0-138-16,0 0 13 0,0 0 11 15,0 0 33-15,0 0 9 0,0 0 227 16,0 0-227-16,0 0 6 0,0 0-13 16,0 0 1-16,0 0-27 0,0 0 72 15,0 0-149-15,0 0-1 0,0 0-14 16,0 0 13-16,0 0 105 0,0 0-91 15,0 0 9-15,0 0-1 0,0 0 34 0,0 0-13 16,0 0 126-16,0 0-168 0,21 0 5 16,-21 0-17-16,0 0 3 0,19 0 48 15,-7 0-79-15,-12 17-12 0,12-17-3 16,-12 0-5-16,9 16-8 0,3-3 26 16,-8-13-28-16,1 12 4 0,-1-12-4 15,1 15 4-15,-1-1 30 0,0-9-35 16,0 2-4-16,-3 1-13 0,2-1-3 15,-3 0-3-15,4 10 4 0,-4-9-2 16,2 1-4-16,-2 2 0 0,2 0 0 16,-1 11 3-16,-1-10-5 0,0 0 2 0,0 2 1 15,0-2 16-15,2 29 93 16,0-28-48-16,2 14 86 16,-2-16-86-16,2 1-27 0,-3 1-18 0,2-2-3 15,1 0-7-15,-2 12-2 16,0-12-4-16,-1 0 0 0,-1 1 1 0,0 0-4 15,0 12 6-15,0-14-3 0,0 2 6 16,0-2-3-16,0 0 2 0,0-1 3 16,0 12 10-16,0-10-3 0,0-1-1 15,0 2 5-15,-15 0 2 0,15 12 5 16,0-13-20-16,0 2-2 0,-8-2 3 0,8 2-1 16,0-3-1-16,-7 9-4 0,5-10-3 15,0-1 0-15,0-1 0 0,2 0 0 16,-3 3 0-16,3-5 0 0,0-2 0 15,-1 3 0-15,1-3 0 0,-2 2 0 16,0 3 0-16,0-4 0 0,0-1 0 16,2 1 0-16,0-2 0 0,0 6 0 15,0-5 0-15,-2 1 0 0,2 0 0 16,0 0 0-16,0-2 0 0,0 2 0 16,0-3 0-16,0-1 0 0,0 0 0 15,0 0 0-15,0 0 0 0,0 0 0 16,0 0 0-16,0 0 0 0,0 0 0 15,0-14 0-15,0 14 0 0,0-10 0 16,0-5 0-16,-15 6 0 0,15 0 0 16,0-4 0-16,-17-2 0 0,6-14 0 15,1 12 0-15,2 2 0 0,3-2 0 16,-3 3 0-16,-6-15 0 0,10 17 0 16,-1 3 0-16,1 1 0 0,0 0 0 15,3 4 0-15,-3 0 0 0,1 3 0 16,3 1 0-16,0 0 0 0,0 0 0 0,0 0 0 15,0 0 0-15,0 17 0 16,0-17 0-16,0 15 0 0,0-15 0 0,19 33 0 16,-19-21 0-16,0 2 0 0,15 0 0 15,-15 2 0-15,11 15 0 16,1-16 0-16,-5 0 0 0,-1-1 0 0,1-3 0 16,-3-2 0-16,8 5 0 0,-10-9 0 15,2-1 0-15,-3-2 0 0,1-1 0 16,-2 2 0-16,0-3 0 0,0 0 0 15,0 0 0-15,0 0 0 0,0 0 0 16,0 0 0-16,0 0 0 0,0 0 0 0,0 0 0 16,0 0 0-16,0 0 0 0,0 0 0 15,0 0 0-15,0 0 0 16,0 0 0-16,0 0 0 0,0 0 0 0,0 0 0 16,-16-17 0-16,16 17 0 0,0-15 0 15,-16-6 0-15,3 9 0 0,13-1 0 16,-14-1 0-16,8 2 0 0,-2-2 0 15,-5-9 0-15,5 11 0 0,3 0 0 16,-2 2 0-16,0-1 0 0,-2-7 0 16,5 11 0-16,-3 1 0 0,5 0 0 15,-1 1 0-15,1 3 0 0,0-1 0 16,2 2 0-16,0 0 0 0,0 1 0 16,0 0 0-16,0 0 0 0,0 0 0 15,0 0 0-15,0 0 0 0,0 16 0 16,23-16 0-16,-1 17 0 0,-8-17 0 0,4 10 0 15,-1-10 0-15,4 0 0 0,21 8 0 16,-19-8 0-16,2 0 0 0,-5 0 0 16,0 0 0-16,-2 0 0 0,13 0 0 15,-19 0 0-15,-3 0 0 0,-3 0 0 16,-3 0 0-16,1 0 0 0,-4 0 0 16,0 0 0-16,0 0 0 0,0 0 0 15,0 0 0-15,-18 0 0 0,3 0 0 0,15 0 0 16,-23 13 0-16,23-13 0 0,-36 28 0 15,22-16 0-15,3 3 0 0,-2 2 0 16,1 2 0-16,1-2 0 0,-9 18 0 16,11-19 0-16,3 0 0 0,1-3 0 15,0-6 0-15,3 6 0 0,2-10 0 16,0-2-101-16,0-1-165 0,0 0-271 16,0 0-343-16,16 0-1918 0,-16-20 1286 15,0 20 345-15</inkml:trace>
  <inkml:trace contextRef="#ctx0" brushRef="#br1" timeOffset="138126.4589">15110 12874 908 0,'3'0'62'15,"1"0"52"-15,-2 0 51 0,5 23 206 0,-5-23-219 16,1 21-20-16,-3-7-3 16,4 0 13-16,-3 3 1 0,3 22 126 0,-2-15-159 15,1 1-12-15,-1 7-24 0,-1 1 1 16,3 44 10-16,-4-31-49 0,0 6-13 15,1 3 6-15,-1 6-3 0,2 5-2 16,1 70 22-16,-1-61-24 0,-2 0 6 16,1 5 18-16,-1 3 12 0,0-4 27 15,0 75 94-15,0-78-103 0,0-3-12 16,0-3-16-16,0-5 7 0,0 46 14 16,-14-62-55-16,14-1-12 0,0-4 1 0,0-3-5 15,0-7 11-15,-8 27-14 16,8-33-4-16,0-4-21 0,0-4-23 0,0-3-33 15,0-3-35-15,0 1-166 0,0-10 102 16,0-3-33-16,0-2-51 0,0 0-52 16,0-23-406-16,0 23 350 0,0-18 52 15,19 18-31-15,-19-19 80 0</inkml:trace>
  <inkml:trace contextRef="#ctx0" brushRef="#br1" timeOffset="138814.4027">15167 14870 1507 0,'0'-12'32'16,"0"12"159"-16,0-7-30 0,-14 7 24 15,14-3-3-15,0 0-1 0,0 3-13 16,-9-4 86-16,9 4-155 0,0 0-21 15,0 0-9-15,0 0 13 0,0 0 128 16,0 0-67-16,0 0 24 0,0 0 15 16,0 0 31-16,0 16-7 0,0-1 139 0,0-15-225 15,0 22-20-15,0-9-24 16,0 2-11-16,0 1-26 0,0 15-17 0,0-16-26 16,0-1 4-16,0 0 9 0,0-3-4 15,9 4-5-15,-9-9-10 0,0-4 5 16,0-1 5-16,0-1 6 0,0 0-1 15,0 0-1-15,0-22 1 0,0 22-10 16,0-29-1-16,0 13-20 0,-17-24-43 16,-5 16 31-16,22 5-14 0,-28-1 10 15,12 0 2-15,2 2 9 0,-13-12 15 16,15 21 20-16,3 0-8 0,1 1 5 16,3 4 4-16,-3-3-6 0,6 5 1 15,1 0 5-15,1 0-3 0,0 2 3 16,-2 0-5-16,2 0 5 0,0 0 20 0,0-2 2 15,0 2 4-15,0 0 10 0,0 0-9 16,0-1 32-16,0 0-38 0,0 0 3 16,0 1 4-16,24-2 9 0,2 1 57 15,-11 1-54-15,1 0 5 0,4 0-13 16,-2 0-5-16,3 0 8 0,21 0 2 16,-26 17-20-16,3-17-13 0,-6 0 12 15,2 0-5-15,3 0 2 0,-11 9-16 16,-3-9 11-16,1 0 7 0,-4 0-12 0,0 4 22 15,3-4 23-15,-4 0-15 0,0 3-2 16,0-2-2-16,0 2-6 0,0 6 2 16,0-4-14-16,-22 6-12 15,22-2 3-15,-18 3-3 0,3 4-12 0,-17 18-1 16,13-14 10-16,2 2 0 0,-1 2-6 16,1 1-16-16,-11 18-36 0,16-21-29 15,3-1-63-15,1-3-154 0,3-4-337 16,1-6-313-16,-1 1-1484 0,5-9 1643 15</inkml:trace>
  <inkml:trace contextRef="#ctx0" brushRef="#br1" timeOffset="146103.0103">24712 6645 1267 0,'5'-4'77'0,"1"1"67"0,-1 0 64 0,-1 0 62 16,-1 0-14-16,-1-1 238 0,-2 3-268 15,0-2 12-15,0 3 11 0,0 0 33 16,0-1 274-16,0 1-327 0,-18 0-30 16,18 0-33-16,0 0 2 0,-19 0-17 15,-1 0 132-15,8 18-125 0,-4-18 24 16,0 0 23-16,0 20 37 0,-22-2 173 16,14-18-271-16,-2 18-27 0,-1-8-30 15,-2 0-4-15,-2 0-19 0,-35 11-7 0,31-9-48 16,1-2-6-16,-1 1 5 0,0 2 4 15,-36 11 34-15,36-10-15 0,-4 0 5 16,-3 1-2-16,1 0-2 0,-1 2-3 16,-44 14 32-16,42-14-20 0,3-2 2 15,-2 2-1-15,0-3-3 0,-40 17 2 16,45-18-32-16,-1 1-1 0,0 1-5 16,1-2-1-16,2 3 3 0,-29 9 1 15,33-14 0-15,0 1 3 0,2 3 10 16,0-5 11-16,-26 12 57 0,30-11-27 15,-2 1-5-15,2 1-2 0,3-2-11 16,-2 0-16-16,-23 10 6 0,23-11-28 0,0-1-1 16,-1 1-3-16,1 0-3 15,-30 6-5-15,28-7 7 0,-2 0 1 0,-1 0 5 16,2 0 0-16,-2 1-8 0,-24 10 3 16,27-10 1-16,4 1 0 0,1-2 1 15,1 0-2-15,-18 8 2 0,23-9-9 16,-2 0 4-16,2 0-4 0,-2-2 3 15,-1 2 9-15,-13 4 4 0,15-4-7 16,0-3-5-16,1 2-5 0,0-2 10 16,-13 11 0-16,16-8 5 0,-2-3-7 15,2 3 1-15,-2 0-1 0,1 0-3 0,-14 6 5 16,14-7-3-16,0-2 3 16,2 3-4-16,-1-4 2 0,-7 6-1 0,12-7 1 15,-5 1-3-15,3 1 2 16,-1-2-4-16,-2 2 0 0,-11 4 0 0,11-4 3 15,1 0 1-15,2 0-5 0,0 1 3 16,-12 6-1-16,11-6 7 0,0-1-4 16,-1 2-2-16,-1 0-3 0,1-1 3 15,-13 6 4-15,13-5 2 0,0 0-4 16,3-3-4-16,0 1 5 0,-7 3-4 16,10-4 3-16,1-1-1 0,1-1 5 15,1 1-3-15,-3-1 5 0,-2 1-11 0,4 1 3 16,0-1-2-16,-1-2-5 15,-1 2 3-15,-5 3-23 0,6-4 20 0,-1 1-4 16,0 1 4-16,-2-1 0 0,1-1-8 16,-10 4-6-16,8-2 14 0,1 0 9 15,-1-1 5-15,-1 0-7 0,-6 4 0 16,7-3-4-16,0 3 5 0,-1-1-2 16,-2-1 5-16,2 2 1 0,-10 5 3 15,9-7-6-15,2 0 3 0,3-1 1 16,0-1-3-16,-1 1 7 0,5-3-8 15,0-1 6-15,1 0 3 0,1 3-3 16,0-3 10-16,0 0 13 0,0 0-15 16,0 0-8-16,0 0-1 0,0 0-1 0,0 0 3 15,0 0-9-15,0 0 3 0,0 0-1 16,0 0-4-16,0 0 7 0,0 0-1 16,0 0-1-16,0 0 2 0,0 0-7 15,0 0 2-15,18-19-2 0,-18 19 8 16,11 0-4-16,-11-22-2 0,19 22-10 15,-9-22-4-15,14-2-45 0,-11 9 20 16,2 0-2-16,0 0 5 0,1-2 5 16,13-13-15-16,-17 16 35 0,0 0-1 15,-2 5 13-15,-2-1-3 0,-2 3-1 0,-2-1-13 16,-1 6 11-16,-2 2-1 0,-1 0 6 16,0 0 1-16,0 0 1 15,0 0 6-15,-16 0-3 0,16 20-1 0,0-20 3 16,-23 15-6-16,2 3 3 0,8-18-1 15,0 20-2-15,-4-8 1 0,-1-2-2 16,-19 17 9-16,18-13-3 0,-2 1 1 16,2-1-1-16,0 1-2 0,1 0-1 15,-9 8 4-15,14-13 2 0,4-3 2 16,3 1-3-16,1-5 2 0,2 3 1 16,1-6-2-16,2 0 2 0,0 3-3 0,0-2 2 15,0 3-9-15,23 5 6 0,-23-4-3 16,20 2 8-16,-20 2-6 0,29 1 0 15,4 10-10-15,-16-10 1 0,1-2 5 16,-2 0-2-16,1-3 8 16,-2-4 5-16,13-1 0 0,-17 0-11 0,0 0-8 15,-3-22 8-15,-1 22-4 0,2-19 1 16,-7-3-2-16,-2 8-1 0,0-2 2 16,0-3-4-16,0 2 9 0,-19-17 0 15,19 19-4-15,-16 1-5 0,16 2 5 16,0 7-1-16,0-4-86 0,0 6-18 15,0 3-51-15,0 0-69 0,0 0-138 0,0 22-164 16,23-1-1285-16,10-21 548 0,-12 29-21 16,7-29 336-16</inkml:trace>
  <inkml:trace contextRef="#ctx0" brushRef="#br1" timeOffset="147030.5513">25328 6345 547 0,'-7'0'16'0,"1"0"32"15,1 0 24-15,-6 0 155 0,8 0-109 16,1 13 5-16,-1-13-4 16,1 0-4-16,-1 9 94 0,2-9-125 0,1 0 9 15,-2 6 4-15,2-6 34 0,-2 0 30 16,0 0 193-16,2 0-161 0,0 0 17 15,-1 0 19-15,1 0 61 0,0 0 31 16,-1 0 339-16,-1 0-371 0,2 0-42 16,-2 0-41-16,2 0 25 0,-1 0 208 15,-2 0-170-15,3 0 10 0,0 0 12 0,0 0 11 16,0 0-59-16,0 0 137 0,22 0-213 16,-22-14 1-16,32 14-39 0,-12 0-33 15,35-18-58-15,-24 10-38 0,1-1 0 16,0-1 0-16,-3 0 0 0,-4 1 0 15,19-6 0-15,-33 10 0 0,-2 3 0 16,-4-1 0-16,-3 3 0 0,-2 0 0 16,-21 0 0-1,2 17 0-15,-6-17 0 0,25 13-135 0,-27-13-170 16,6 12-1025-16,21-12 279 16,-11 0-218-16,11 8-209 0,0-8 189 0</inkml:trace>
  <inkml:trace contextRef="#ctx0" brushRef="#br1" timeOffset="148598.7419">23711 3219 1754 0,'9'0'112'16,"-1"-2"57"-16,-4 2 67 0,-2 0 11 16,1 0 0-16,-1 0 284 0,-2 0-282 15,0 0-2-15,0 0-47 0,0 0-18 16,0 0-19-16,0 0 89 0,0 0-144 16,-15 0-19-16,15 0 9 0,-13 0-10 15,-15 14 63-15,8-1-100 0,-10-13 0 16,-5 19-29-16,-8-7 1 0,-7 5-15 15,-59 17-3-15,47-14 11 0,-7 3-13 16,-4 0-3-16,-7 4 3 0,-87 30 7 0,78-28-2 16,-3 4-13-16,-2 0 2 0,-1 1 7 15,3-1-11-15,-84 32-14 0,94-33 19 16,3-1 3-16,6-1 1 0,3-4 13 16,-46 23-24-16,68-28 19 0,5-4-8 15,4-2 4-15,6-4-1 0,6-1-18 16,-13 2 9-16,24-9 4 0,3-2 5 0,3 1 0 15,2-2 0-15,-1 0 27 16,5 0-26-16,1 0 8 0,0 0-8 0,0 0 2 16,-1 0-3-16,-10 0-3 0,3 0 4 15,-1 0 34-15,-2 0 36 16,1 18 8-16,-15-18 97 0,14 18-84 0,2-18 14 16,3 11 20-16,1-11-1 0,2 7-40 15,0-7 4-15,5 0-71 0,1 0-1 16,0 0 0-16,0 0 7 0,0 0 14 15,0 0-20-15,0 0-4 0,0 0 0 16,0 0-3-16,0 0-4 0,15-9 5 16,-15 9-12-16,0 0-2 0,0 0-3 0,0 0-4 15,0 0-1 1,0 0 9-16,0 0 1 0,0 0-4 0,0 0-4 16,0 0 4-16,0 0 1 0,0 0 0 15,0 0-2-15,0 0-9 0,0 0 13 16,0 0 6-16,0 0 14 0,0 0 90 15,0 0-26-15,0 0 16 0,0 0 2 16,0 0-22-16,0 0 1 0,0 0-79 16,0-16 0-16,16 16-10 0,-16 0 2 15,14-18-2-15,3-1 4 0,-17 9 0 16,20-1-2-16,-9-2-4 0,3-4-3 16,13-16-2-16,-13 19 10 0,-2-1 5 15,1 2-2-15,-4 1-2 0,1 5 0 0,1-1-10 16,-9 6 6-16,0 2 1 15,-2 0 0-15,0 0 3 0,0 0-5 16,-18 0 5-16,-4 21 3 0,5-1-1 16,-2-8-1-16,-3 5 3 0,-6 1-2 15,-1 0-2-15,-30 19 1 0,28-18 5 16,1 0-5-16,2-2 1 0,1 1 1 16,-14 8-1-16,26-13 0 0,2-3-2 15,5-2 3-15,2-2-1 0,4-2 3 0,2-2 4 16,0-2 0-16,25 0-4 15,32 0 4-15,-34 0-8 0,4-17 4 16,0 17-3-16,25-14 5 0,-28 14-9 16,-2 0 4-16,-1 0-6 0,-3 0-1 15,10 0-5-15,-20 0 6 0,-1 0 0 16,-1 0 2-16,-4 14 0 0,0-14 3 16,-2 0 4-16,0 0-3 0,0 0 0 15,0 0-37-15,0 0-48 0,0-26-245 16,-20 26 89-16,20-23-76 0,0 23-51 15,0-23-58-15,-13 23-106 0,13-17-903 16,0 5 421-16,0 12-11 0,21 0 274 16</inkml:trace>
  <inkml:trace contextRef="#ctx0" brushRef="#br1" timeOffset="149234.7135">24063 2959 618 0,'0'-8'73'15,"0"8"35"-15,0-3 53 0,0 3 34 16,0-9 144-16,0 7-183 0,0-4-1 16,-14 2-4-16,14-1 12 0,0 0 6 15,0-4 208-15,0 3-149 0,0 1 47 16,0 1 57-16,0-1 49 0,0 4 15 15,0-5 247-15,0 4-399 0,0 1-12 0,0 0 9 16,0 0 38-16,0 0 234 16,0 1-307-16,0 0-27 0,0 0-15 0,0 0 1 15,0 0-35-15,18 21 191 0,-18 7-150 16,14-9 24-16,-14 4-71 0,15 3-48 16,1 30-45-16,-7-28-31 0,-1-3 0 15,2-1 0-15,-2-2 0 0,2-1 0 16,8 9 0-16,-10-19-36 0,-3-3-86 15,1-1-87-15,-3-1-93 0,1-2-518 0,-3-3 289 16,-1-1-129-16,0 0-178 16,0 0-167-16,0 0-158 0,-19-22-702 0</inkml:trace>
  <inkml:trace contextRef="#ctx0" brushRef="#br1" timeOffset="149450.6966">23969 3171 2777 0,'0'0'214'0,"0"0"154"15,18 0 128-15,-18 0 30 0,45 0 239 0,-28 0-510 16,5-19 6-16,3 19 3 16,4-18-22-16,0 18-50 0,30-21-68 0,-30 2-137 15,-1 19-51-15,-7-16-99 0,-1 16-120 16,4-9-659-16,-21 9 131 0,-3 0-240 15,0 0-154-15,0 0 189 0</inkml:trace>
  <inkml:trace contextRef="#ctx0" brushRef="#br1" timeOffset="155833.693">24303 3555 1492 0,'0'0'75'0,"-19"0"141"0,19 0-90 16,0-14-62-16,0 14-3 0,0 0 17 16,-13 0 10-16,13 23 132 0,0-23-102 0,0 24 13 15,0-6 8-15,0 3 2 0,20 29 173 16,-20-18-169-16,23 5 6 16,-23 5-27-16,28 8-22 0,22 112 16 15,-31-102-108-15,-1 1-6 16,22 61 19-16,-20-64-20 0,-3 0 1 0,2 0-6 15,-5 0-1-15,16 51 12 0,-16-60-5 16,-2-1 20-16,0-2 6 0,1-3 1 16,0-3 12-16,14 34-2 0,-13-42-38 15,-1 0-4-15,2-1 0 0,-1-2 2 16,-1-1 4-16,11 23-5 0,-11-27-2 16,-2 1 1-16,1-4-8 0,1 1 7 0,6 19-7 15,-11-23 14-15,-1-2-8 16,1 4 1-16,0-3 5 0,-3-1-4 0,5 13 2 15,-6-16 3-15,1 1-4 0,-2-2 8 16,0-2 25-16,-3-2 19 0,2 1 161 16,-2-7-98-16,0-2-12 0,0 0-40 15,0 0-4-15,0 0-27 0,0 0-3 16,0 0-29-16,0 0-5 0,0-13 11 16,0 13 9-16,0 0-10 0,0 0-6 0,0 0-4 15,0 0 4-15,0 0-4 16,0 0 0-16,0 16 20 0,0-16-6 15,0 0-15-15,0 0-16 0,13 0-5 16,-13 10-10-16,0-10 9 0,0 0 12 0,0 0 16 16,11 0-15-16,-11 8 4 0,11 0 5 15,-8-3 5-15,2 0 5 0,2 2 16 16,1 1 0-16,-2 1 23 0,6 8 38 16,-6-6-48-16,2-3-10 0,-3 2-6 15,2 0 0-15,-3-3 1 0,6 5 46 16,-6-4-23-16,1-4 15 0,-3 2-11 0,2-3 6 15,1 5 31-15,-3-4-57 16,0 2 16-16,1-3 0 0,0 2 7 0,-1 0 11 16,2 1 63-16,-4-3-58 0,2-2 12 15,-2 2 3-15,1-2 16 16,-1-1 130-16,0 0-119 0,0 0-30 0,0 0-27 16,0 0-23-16,0-16-21 0,-19 16-39 15,19-21-10-15,-14 21-9 0,14-22-5 16,-20 5 7-16,-9-20-35 0,12 16 55 15,-2-3 13-15,0 1 12 0,3 3 2 16,-1 0 18-16,-12-13 71 0,18 23-19 16,1 0-6-16,4 5-17 0,-1 0 7 0,0 1 14 15,7 4-32-15,-2 0-15 16,2 0 2-16,0 0 0 0,0 0-2 0,0 0 31 16,0 0-20-16,0 21 3 0,0-21 4 15,23 13 9-15,-3 1 61 0,-20-14-36 16,24 15 10-16,-12-15 17 0,4 0 5 15,-3 7-15-15,17-7 29 0,-16 0-83 16,-2 0-16-16,1-20-13 0,-3 20 0 16,7-19 1-16,-13 19 4 0,-2 0 6 15,0-14 2-15,-2 14-9 0,0 0-10 16,0 0-7-16,0 0 6 0,-27 0 1 16,27 22-2-16,-23-22-8 0,-2 45-64 0,12-24-3 15,1 1-44-15,0-2-60 16,12-1-120-16,-25 11-591 0,25-22 200 15,-9-2-189-15,5-6-165 0,-1 0-214 0,-4 0 311 16</inkml:trace>
  <inkml:trace contextRef="#ctx0" brushRef="#br1" timeOffset="159331.1874">2543 7572 1653 0,'0'0'136'0,"0"0"59"0,0 0 66 15,0 0-3-15,0 0 249 0,0 0-247 16,0 0 7-16,0 0-2 16,0 0 17-16,0 0-7 0,0 0 219 0,0 0-303 15,0 0-18-15,0 0-11 0,0 0 50 16,0 0 205-16,0-12-238 0,0 12-49 16,0 0-34-16,0 0-15 15,0 0-30-15,-20 0 8 0,0 0-40 0,4 0-7 16,-2 0-5-16,-3 26 3 0,-28 8-3 15,21-11-6-15,-2 5-6 0,-1 4 3 16,2 2-3-16,1 4 7 0,-16 30-1 16,27-36-8-16,6-3-13 0,4-5-6 15,7-1-5-15,0 11-37 0,24-23 33 16,-24 2-4-16,42-2 8 0,-14-3 2 0,4-1 8 16,39-3 5-16,-33-3 13 0,1-1 2 15,2 0 4-15,-4 0-6 0,31 0 5 16,-42 0-3-16,-2 0 10 0,-2 18 5 15,-8-18 10-15,-4 20 14 0,-4 9 69 16,-6-14-42-16,0 2 8 0,-23 4 10 16,-38 38 173-16,34-38-203 15,-7 2-29-15,-44 20-12 0,37-24-16 16,-1 0 1-16,-2 0-2 0,0-4-11 16,-31 12-95-16,44-20-16 0,3 0-73 0,7-4-76 15,2-3-85-15,7 0-71 16,-2 0-882-16,11-19 488 0,3 19-162 15,0-20 53-15,24 20 185 0,-24-31 238 16</inkml:trace>
  <inkml:trace contextRef="#ctx0" brushRef="#br1" timeOffset="159761.7065">2843 8032 2303 0,'0'0'55'0,"0"0"63"16,0 0 80-16,0 20 453 0,0-20-246 16,-16 12 4-16,16-12-65 0,0 9-45 15,0-9-107-15,0 8 18 0,0-4-149 16,0-4-9-16,0 3-13 0,21-3-7 15,-21 0-6-15,38 0-8 0,-24 0-9 16,2-19-7-16,1 19 4 0,-1-16-9 16,12-2-7-16,-19 18 1 0,0-18 9 15,-3 18 4-15,-3-17-13 0,-3 8-9 16,0-5-21-16,0 4 25 0,-25 4 2 0,25-1-4 16,-27 4-8-16,-8 0 15 0,16 3 16 15,-1 0 4-15,-1 26-8 0,0-26 8 16,3 34 2-16,-12 7 37 0,18-19-22 15,5 0 2-15,7-1 7 0,0-2 15 16,23 16 48-16,-23-20-69 0,38-4-12 16,-11-2-37-16,2-5-52 0,2 0-76 15,30-4-553-15,-31 0 53 0,-3 0-199 16,-3-22-178-16,-4 22 51 0</inkml:trace>
  <inkml:trace contextRef="#ctx0" brushRef="#br1" timeOffset="160315.7426">3161 8060 4043 0,'12'0'124'0,"-12"0"103"0,0 0 72 16,7 0 452-16,-4 0-383 0,1 0-27 16,-1 0-27-16,4 18-44 0,7-6 55 15,-8-12-242-15,0 20-32 0,0-20-20 0,0 21-9 16,0-11-4-16,-1 12-2 0,-3-12-9 15,0-1-7-15,-1-2-2 0,0-2 2 16,0 0-5-16,0-5-4 0,-1 0-24 16,0 0-27-16,0-21-29 0,1 21-29 15,4-42-137-15,-3 24 119 0,4-4-7 16,-1 1 9-16,4 2 3 0,9-20-21 16,-8 22 119-16,0 3 26 0,5 2 5 15,-4 3 4-15,0 4 12 0,8 2 62 16,-11 3-15-16,0 0 5 0,0 22-5 15,-4-22 0-15,8 42 63 0,-5-25-69 16,-5 1-8-16,1-1-8 0,0-1 1 16,-2-1-10-16,2 6 22 0,-3-13-36 15,1-2 0-15,0-6-5 0,1 0-8 0,1 0-3 16,-2 0-17-16,-1-22-21 0,0 22-32 16,1-28-32-16,-1 10-25 0,6-21-100 15,-6 20 162-15,5 1 34 0,-1 2 19 16,1 3 16-16,10-6 12 0,-8 19 16 15,-1-10 38-15,0 10 25 0,1 0 26 16,1 0 4-16,6 0 68 0,-9 29-115 16,3-29-4-16,-1 29 5 0,-2-9 3 15,7 18 94-15,-6-16-75 0,-1-1-12 0,1 1-25 16,1-2-33-16,-1-2-39 0,7 12-103 16,-8-19-33-16,0-1-88 0,-1-3-143 15,0-3-145-15,3-4-1134 0,-7 0 658 16,2-21-187-16,3 21 208 0,-2-35 242 15</inkml:trace>
  <inkml:trace contextRef="#ctx0" brushRef="#br1" timeOffset="160519.0018">3821 7962 2993 0,'2'0'202'0,"-2"20"198"0,2-6 143 16,-1-1 118-16,1 1-77 15,-1 16 234-15,0-14-545 0,1-2-111 0,1 1-73 16,-1-3-36-16,4 9-34 0,-4-14-36 16,-1-2-66-16,-1-4-119 0,1-1-150 15,-1 0-146-15,0-22-1100 0,0 22 652 16,0-29-113-16,0 4 209 0,0 1 184 16</inkml:trace>
  <inkml:trace contextRef="#ctx0" brushRef="#br1" timeOffset="160648.0349">3782 7692 2647 0,'0'0'73'0,"0"32"80"16,0-14 88-16,16 24 354 15,-16-20-394-15,0-1-94 0,18 1-157 0,-18-1-187 16,13-4-207-16,4 10-1145 0,-6-19 819 16,3-8 200-16</inkml:trace>
  <inkml:trace contextRef="#ctx0" brushRef="#br1" timeOffset="160875.7062">4172 7820 3532 0,'-26'0'164'0,"26"19"148"0,-51 2 580 16,36-11-444-16,-2 2-17 0,0-1-17 16,3 2-15-16,-9 12 62 0,14-11-362 15,3 2-39-15,0 0-18 16,6-2-4-16,0 3-12 0,0 17 1 0,21-19-23 15,-21-3-34-15,30 1-53 0,-11-5-82 16,19 4-470-16,-19-10 198 0,0-2-80 16,0 0-188-16,-2 0-149 0,0 0-126 15,8-23-869-15,-13 23 1250 0,1-17 263 16</inkml:trace>
  <inkml:trace contextRef="#ctx0" brushRef="#br1" timeOffset="161076.4512">4378 7925 4618 0,'0'-1'139'0,"0"1"91"0,0 0 135 16,0 0 127-16,0 0 382 0,0 0-514 15,0 0-55-15,0 0-52 0,0 21-55 16,0 4-14-16,0-25-178 0,0 30-14 16,0-12-67-16,0 2-81 0,0-2-76 15,0 15-406-15,0-19 212 0,15-3-73 16,-15-5-158-16,0-6-201 0,12 4-1075 0,-12-4 1018 15,0-21 174-15,6 21 251 16</inkml:trace>
  <inkml:trace contextRef="#ctx0" brushRef="#br1" timeOffset="161218.6859">4389 7786 2618 0,'0'0'113'0,"0"0"114"15,0 0 90-15,0 0 92 0,0 24-59 16,0-6 75-16,0-18-343 0,0 22-62 0,0-22-66 15,0 22-160-15,0-2-774 0,0-12 66 16,0-8-25-16,0 11 207 16</inkml:trace>
  <inkml:trace contextRef="#ctx0" brushRef="#br1" timeOffset="161798.9443">4645 7933 889 0,'3'-2'104'0,"-1"-1"81"15,0 0 325-15,-1 1-306 0,1 1-32 0,-2 0-15 16,2-1 9-16,-2-1 174 0,0 3-173 16,0-1 8-16,0 0-12 0,0 1-5 15,0 0-14-15,0 0 134 0,0 0-95 16,-16 0 25-16,16 0 3 0,0 0 0 16,0 0-36-16,-11 14 96 0,11-14-162 15,-10 0-11-15,10 0 27 0,-8 12 11 0,1 1 193 16,3-4-165-16,-2 3-1 0,3 0-11 15,-1 2-17-15,2-1 1 0,0 16 89 16,1-14-110-16,1-3-2 0,0 1 7 16,0 0-5-16,20 11 25 0,-20-14-114 15,18 0-23-15,-18-3-3 0,24 0-9 16,-10-3-56-16,10-1-276 0,-10-3-21 16,-4 0-149-16,-1 0-168 0,1 0-302 15,4-22-1400-15,-5-4 1327 0,-2 11 374 16</inkml:trace>
  <inkml:trace contextRef="#ctx0" brushRef="#br1" timeOffset="162460.5483">4884 7474 1458 0,'0'-7'218'0,"0"4"-23"15,0 0 62-15,0 3-19 0,0 0 29 0,0 0 431 16,0 0 244 0,0 22-24-16,19-1-478 0,-19-4 3 0,21 2 1 15,-21 6 41-15,28 4-29 0,4 38 150 16,-16-25-480-16,0 5-126 0,-1 3 0 16,-5 0 0-16,7 52 0 0,-12-54 0 15,-1-3 0-15,0-5-42 0,-2-7-116 16,-1-6-112-16,3 9-703 0,-3-27 335 15,0-4-265-15,1-3-166 0,-2-2-256 16,8-21-802-16</inkml:trace>
  <inkml:trace contextRef="#ctx0" brushRef="#br1" timeOffset="162782.5069">5276 7979 3348 0,'0'0'134'0,"-16"17"449"0,16-17-157 16,0 19-57-16,0-19-46 0,0 20-29 15,0-6-16-15,0 11 136 0,0-11-288 16,0-1-72-16,19-2-31 0,-19 1-10 16,22 3-8-16,3-11-9 0,-12-3-4 0,1-1-3 15,3 0-11-15,-3 0-13 0,14-25-73 16,-16 2 36-16,-2 9-4 0,-3-1-1 15,0-1 8-15,-1-15-62 0,-6 14 72 16,0 4-1-16,0 0 10 0,-25 0-19 16,25 0 4-16,-53-7-53 0,29 14 94 15,0 5 17-15,-3 0-6 0,4 1-31 16,-20 0-397-16,27 0-84 0,0 27-208 16,6-27-225-16,1 20-90 0,5-20 256 15</inkml:trace>
  <inkml:trace contextRef="#ctx0" brushRef="#br1" timeOffset="163210.6672">4442 7650 2992 0,'0'0'139'0,"0"21"70"0,0-21 23 16,0 12 8-16,0-12-140 0,0 13-98 15,-20-13-151-15,20 7-179 0,0-7-313 16,-20 4-316-16</inkml:trace>
  <inkml:trace contextRef="#ctx0" brushRef="#br1" timeOffset="164012.2764">6428 7568 1953 0,'0'-6'191'0,"0"4"-15"0,0 0 62 15,0 1-15-15,-17 0 36 0,17 1 15 16,0 0 332-16,0 0-288 0,0 0 16 16,0 18-33-16,0-18 39 0,0 41 318 15,0-21-325-15,0 5-45 0,21 4-66 0,-21 2-52 16,18 2-68-16,2 35-17 0,-20-33-67 15,17-1-21-15,-17-1 0 0,12 1-15 16,-5 22-113-16,-7-32-32 0,4 0-118 16,-4-4-95-16,0-4-94 0,0-3-165 15,0 1-929-15,0-13 618 0,0-1 34 16,0 0 200-16,-22 0 166 0</inkml:trace>
  <inkml:trace contextRef="#ctx0" brushRef="#br1" timeOffset="164240.713">6247 7885 1840 0,'-5'0'313'0,"3"0"-17"0,2 0 125 16,0-17 40-16,0 17 71 0,0 0 0 15,25 0 355-15,8 0-552 0,-9 0-40 16,4 0-72-16,4 0-60 0,38 0-69 15,-35 0-127-15,1 0-58 0,-2-19-84 0,-4 19-95 16,-4 0-94-16,15 0-847 16,-27 0 396-16,-4 0-237 0,-2 0 95 15,-2 0 196-15</inkml:trace>
  <inkml:trace contextRef="#ctx0" brushRef="#br1" timeOffset="164478.6918">6856 7423 2862 0,'0'0'136'0,"0"0"132"0,51 19 578 16,-30-19-460-16,4 26-79 0,-1-4-101 0,3 5-12 15,0 6-72-15,21 49 11 0,-28-36-111 16,-2 5 0-16,-5-2-26 15,-4 4 4-15,-9 49-113 0,0-56-29 0,0 0-155 16,-28-4-250-16,10-2-221 0,-5-4-296 16,-29 16-802-16</inkml:trace>
  <inkml:trace contextRef="#ctx0" brushRef="#br1" timeOffset="164864.696">6029 7400 1328 0,'-15'20'96'16,"0"-20"82"-16,-14 24 394 16,12 7-249-16,0-7 51 0,-2 1 97 0,-1 5 104 15,3 7-14-15,-14 49 385 0,16-34-534 16,9 5 21-16,4 6-17 0,2 4-34 15,37 73 20-15,-8-72-325 0,8 2-85 16,12-4-105-16,6-4-174 0,8-8-281 16,81 26-1458-16,-66-50 603 0,-1-8 95 15,2-12 380-15</inkml:trace>
  <inkml:trace contextRef="#ctx0" brushRef="#br1" timeOffset="170061.3843">13661 11567 1999 0,'-2'0'79'0,"-5"0"253"0,5 0-75 0,2 0 1 16,-4 0 6-16,1 0 33 0,2 0-7 15,-5 0 158-15,2 0-299 0,4 0-33 16,-2 0-12-16,2 0 34 0,0 0 153 16,0 0-147-16,0 0-19 0,0 22-18 15,22-22 5-15,-22 29-11 0,20 5 42 16,-20-13-96-16,16-1-19 0,-16 1 16 16,13-1-11-16,3 14 58 0,-11-17-65 15,-5-5-8-15,8 0-14 0,-5-3-1 16,-1-4 1-16,1 2 11 0,-3-7-9 15,0 0 0-15,0 0-20 0,0 0-28 16,-17-27-102-16,17-1 56 0,-18 8 6 16,18-3-22-16,-24-1-4 0,6-5-16 15,-20-32-68-15,20 28 129 0,2-1 27 16,-2 2 5-16,5-2 10 0,-8-21-28 0,17 32 27 16,-2-1-6-16,5 3 11 0,1 2-5 15,0 2 16-15,24-20 26 16,-24 27-36-16,39 0 6 0,-23 9 10 15,4 1 16-15,-2 0-14 0,0 0 25 0,18 25 29 16,-20-25-13-16,-5 22-26 16,-1-9 4-16,-4 1-11 0,-6 3-15 0,0 20 20 15,0-16-15-15,-27 1 5 0,27-1-31 16,-32-1-17-16,-11 18-157 0,24-21 25 16,-2-2-93-16,1-4-80 0,2-1-85 15,4-6-45-15,-6-1-670 0,11-3 539 16,9 0 16-16,0-20 186 0</inkml:trace>
  <inkml:trace contextRef="#ctx0" brushRef="#br1" timeOffset="170463.7303">13868 11192 2670 0,'-14'0'40'0,"1"0"116"0,13 17-16 16,-13-17 31-16,5 0 34 0,2 20 34 15,-1-9-11-15,0 17 104 0,7-10-229 16,0 1-35-16,0 1-9 0,0 2-18 16,18 19 29-16,5-24-63 0,-23-3 2 0,27-3-4 15,-12-2-10-15,1-9-1 16,16 0-92-16,-17 0 0 0,-1-29-28 0,-3 29-8 15,-2-34-43-15,-2 14-13 16,-7-21-241-16,0 18 213 0,0 0-13 16,0 0-19-16,-29 3-24 0,0-14-153 15,12 20 320-15,2 4 70 0,-3 3 57 0,5 7 11 16,-1 0 34-16,-8 22 106 0,12-22-59 16,10 34 9-16,-9-12 0 0,9 1 7 15,0 25 53-15,0-28-137 0,0 0-29 16,23-3-19-16,-23-5-30 0,29-3-62 15,7-9-447-15,-19 0 20 0,2-23-68 16,1 5 104-16</inkml:trace>
  <inkml:trace contextRef="#ctx0" brushRef="#br1" timeOffset="170758.5688">14059 10982 2790 0,'0'32'116'15,"0"-14"72"-15,-14-1 68 0,14-2 6 16,0-1-38-16,0 13 15 0,0-18-204 16,26-9-28-16,-26 8-10 0,37-8 12 15,10 0-15-15,-22 0 4 0,2 0-3 16,-4-22 0-16,-4 22-1 0,-1 0 6 0,3 0 53 16,-21 0 13-16,7 0 22 0,-7 0 9 15,0 0-11-15,0 0-7 0,-32 27 27 16,-1 1-76-16,12-10-17 0,-2 1-6 15,0 6-4-15,-23 18 1 0,26-22-24 16,2-1-44-16,4-4-83 0,3-3-118 16,5-1-125-16,6-4-633 0,0-8 350 15,0 0-26-15,0 0 76 0,23-25 115 16</inkml:trace>
  <inkml:trace contextRef="#ctx0" brushRef="#br1" timeOffset="170962.4453">14322 10993 3168 0,'0'0'69'0,"0"0"61"0,0 0 94 16,0 16 83-16,0-16 227 0,0 19-362 15,0-19-89-15,0 19-42 0,17-6-16 16,-17-1-38-16,16 8-153 0,-2-11-67 0,-14 0-119 15,15-3-129-15,-15-3-181 0,7-3-1007 16,-2 0 1023-16</inkml:trace>
  <inkml:trace contextRef="#ctx0" brushRef="#br1" timeOffset="171132.4913">14268 10742 2371 0,'16'0'51'16,"-16"0"30"-16,15 22 1 0,-15-22-2 16,11 12-95-16,5-12-397 0,-9 10-103 15,5-10-114-15,-4 0 102 0</inkml:trace>
  <inkml:trace contextRef="#ctx0" brushRef="#br1" timeOffset="171374.3559">14402 10305 2685 0,'0'0'134'0,"0"35"175"15,0-13 201-15,27 34 752 0,-27-25-652 16,27 5-75-16,-6 3-79 0,-1 5-21 0,2 2-101 16,26 46 123-16,-22-42-335 0,-4-1-73 15,1-3-39-15,-2-3-21 0,19 27-53 16,-22-47-43-16,-7-4-57 15,3-7-60-15,-3-3-91 0,2-6-521 16,-8-3-122-16,-5-17-287 0,0-1 540 16,0 18-182-16,-24-20 52 15,24 20 121-15,-30-25 167 0</inkml:trace>
  <inkml:trace contextRef="#ctx0" brushRef="#br1" timeOffset="171530.7154">14494 10817 3363 0,'19'0'387'16,"-5"0"8"-16,-3 0 93 0,5 0-36 16,1 0-2-16,3 0-119 0,21-19 41 15,-17 19-405-15,-4-17-140 0,3 17-116 16,-5-14-219-16,13-1-1177 0,-20 15 533 16,1-17 92-16,-3 10 348 0</inkml:trace>
  <inkml:trace contextRef="#ctx0" brushRef="#br1" timeOffset="171725.6024">14910 10660 3835 0,'1'20'166'0,"1"0"483"16,0-10-164-16,2 0 38 0,1 0 5 16,0 4 10-16,10 9 202 0,-4-14-591 15,-2 1-84-15,0-3-48 0,0-2-36 16,-2 0-52-16,2-1-276 0,-5-3-4 15,-2-1-171-15,-2 0-188 0,0 0-327 16,0-25-1424-16,0-6 1386 0,0 11 396 16</inkml:trace>
  <inkml:trace contextRef="#ctx0" brushRef="#br1" timeOffset="171862.5261">14897 10465 2771 0,'20'25'61'15,"-20"2"22"-15,14-2 4 0,-14-2-2 16,11-3-71-16,-5 14-322 16,-6-18-197-16,7-4-263 0,-7-4 96 0</inkml:trace>
  <inkml:trace contextRef="#ctx0" brushRef="#br1" timeOffset="172191.9333">15137 10480 4187 0,'-13'14'314'15,"13"2"-29"-15,0-16 71 0,0 12-3 16,0-12 9-16,21 14 256 0,0-8-410 16,-21-1-55-16,25 1-36 0,-11 1-14 15,-1 1-31-15,32 18 37 16,-22-11-86-16,-14-7-17 0,0-2-2 15,-1-3-2-15,-2 0 5 0,-4-2-7 16,2-1-8-16,-4 0-15 0,0-19-17 16,0 19-39-16,0-26-36 0,0-12-174 0,0 17 141 15,0-2-9-15,0 1-15 0,-16 1-19 16,16 3 10-16,0-10-143 0,0 19 185 16,0 4 1-16,0 5-14 0,0 0-72 15,0 0-595-15,0 18 203 0,0-18-162 16,0 21-57-16,16-21 31 0,-16 17 207 15</inkml:trace>
  <inkml:trace contextRef="#ctx0" brushRef="#br1" timeOffset="172516.3075">15455 10374 2857 0,'0'0'38'15,"0"0"46"-15,-12 0 84 0,12 12 78 16,0-12 28-16,0 8 236 0,0-8-333 16,0 14-29-16,0-7-27 0,0 3-13 15,0 12 41-15,0-10-104 0,21 3-17 16,-21-4-6-16,17 3 0 0,-17-3-6 0,20 6 6 16,-1-9-22-16,-8-4-5 0,1-4-6 15,-2 0 0-15,3 0-12 16,5-22-94-16,-10-2 18 0,0 7-35 0,-3 0-33 15,-1 0-49-15,-2-19-248 0,-2 21 259 16,-26-29-289-16,26 36 348 16,-26 0 43-16,26 3 36 0,-31 5 21 15,15 0 19-15,-10 0-137 0,16 24-35 16,10-24-151-16,-12 27-133 0,12-27-96 16</inkml:trace>
  <inkml:trace contextRef="#ctx0" brushRef="#br1" timeOffset="191860.3742">14243 14966 646 0,'18'0'27'15,"-18"-11"-4"-15,11 11 75 0,-11 0-55 16,0-10 25-16,0 10 18 0,0 0 52 16,0 0 176-16,0 0-154 0,0 0-29 15,0 0 215-15,0 0-248 16,0 0-2-16,0 0 1 0,0 0 30 0,0 0 180 16,0 0-111-16,0 0 16 0,0 0 29 15,0 0 4-15,0 0 275 16,0 0-283-16,0 0 3 0,0 0-57 0,0 0-33 15,0 0-36-15,0 0 38 0,0 17-78 16,0-17-2-16,0 0-13 0,-13 14 4 16,13 3 4-16,-12-17-24 0,12 18 11 15,0-9 41-15,-4 2 24 0,4-2 3 16,0 9 139-16,0-13-132 0,0 5 6 16,0-1-13-16,0-1 6 0,16 14 77 15,-16-10-123-15,0 1-15 0,0 3-4 16,0 1-1-16,0 0-5 0,9 17 24 15,-9-16-55-15,0-1-3 0,0 1 1 0,6-1 1 16,0 17 31-16,-2-18-26 0,2 0 8 16,-1-1 7-16,1 0 10 0,-1-2 11 15,8 11 68-15,-8-11-73 0,0-2-11 16,-1 0-8-16,0 2-10 0,1 12-3 16,-2-12-29-16,-2 1 0 0,0 1 0 15,1 0 0-15,0 14 0 0,2 0 0 16,-1-16 0-16,1 12 0 15,-2-12 0-15,3 0 0 0,-2-1 0 16,-1 0 0-16,4 13 0 0,-3-13 0 16,-2-1 0-16,0 2 0 0,-1-4 0 15,2 25 0-15,-2-22 0 16,0 6 0-16,0-7 0 0,0-4 0 16,0-1 0-16,0 2 0 0,0 0 0 15,0 6 0-15,0-3 0 0,0-2 0 0,0 3 0 16,0 2 0-16,0 11 0 0,0-12 0 15,0 1 0-15,0-2 0 0,0-2 0 16,0 1 0-16,0 8 0 0,0-10 0 16,0 0 0-16,11-1 0 0,-11 1 0 15,0 9 0-15,0-9 0 0,0 0 0 16,0 1 0-16,0 2 0 0,0-3 0 16,0 13 0-16,0-11 0 0,0 0 0 15,0 1 0-15,0 0 0 0,0 12 0 0,0-15 0 16,0 4 0-16,0-1 0 0,0-3 0 15,0 2 0-15,0 7 0 0,0-10 0 16,0 1 0-16,0-1 0 0,0 0 0 16,0 6 0-16,0-7 0 0,0 1 0 15,0 1 0-15,0-2 0 0,0 1 0 16,0 11 0-16,0-12 0 0,0 6 0 16,0-3 0-16,0-1 0 0,0 8 0 15,0-9 0-15,0-2 0 0,0-1 0 16,0 1 0-16,0 1 0 0,0 2 0 15,0-1 0-15,0-4 0 16,0 1 0-16,0 0 0 0,0 1 0 0,0 0 0 16,-15 5 0-16,15-5 0 0,0 1 0 15,0 0 0-15,0 0 0 0,0 6 0 16,0-5 0-16,0 0 0 0,0 0 0 16,-9 1 0-16,9-3 0 0,0 5 0 15,0-7 0-15,0 0 0 0,0-3 0 16,0 0 0-16,0 1 0 0,0-1 0 15,0 1 0-15,0 0 0 0,0-2 0 0,0 4 0 16,-15 1 0-16,15-2 0 16,0 1 0-16,0-3 0 0,-10 3 0 15,10 2 0-15,0-4 0 0,-7 2 0 0,7 0 0 16,-5-2 0-16,5 0 0 0,-4 5 0 16,2-5 0-16,0 2 0 0,-3 0 0 15,1-1 0-15,-4 7 0 0,4-5 0 16,0 1 0-16,-1-4 0 0,1 3 0 15,3-3 0-15,-3 3 0 0,2-2 0 16,0-3 0-16,0 0 0 0,-1 0 0 16,2 0 0-16,-2 0 0 0,-2 0 0 15,1 0 0-15,1-17 0 0,-3 17 0 0,-6 0 0 16,8 0 0-16,-3-11 0 0,3 11 0 16,-1 0 0-16,-6 0 0 15,6 0 0-15,1 0 0 0,0 0 0 0,-1 0 0 16,1 0 0-16,-2 0 0 0,2 0 0 15,0 0 0-15,2 0 0 0,-1 0 0 16,-5 0 0-16,-6-14 0 16,3 14 0-16,7 0 0 15,-1-11 0-15,0 11 0 0,-6 0 0 16,7 0 0-16,-1-6 0 0,-1 6 0 16,0 0 0-16,2 0 0 0,-5 0 0 15,5 0 0-15,0 0 0 0,0 0 0 16,-4 0 0-16,2 0 0 0,-1 0 0 0,2 0 0 15,-2 0 0-15,2 0 0 0,-1 0 0 16,-5 0 0-16,3 0 0 0,2 0 0 16,0 0 0-16,1 0 0 0,-9 0 0 15,8 0 0-15,-1 0 0 0,1 0 0 16,2 0 0-16,-4 0 0 0,-3 0 0 16,4 0 0-16,-1 0 0 0,0 0 0 15,0 0 0-15,-5 0 0 0,5 0 0 16,2 0 0-16,-1 0 0 0,3 0 0 15,-3 0 0-15,-7 0 0 0,8 0 0 0,-3 0 0 16,1 0 0-16,0 0 0 16,-6 0 0-16,3 0 0 0,2 0 0 0,-2 0 0 15,-1 0 0-15,1 0 0 0,-11 0 0 16,11 0 0-16,-1 0 0 0,1 0 0 16,2 0 0-16,-11 0 0 0,9 0 0 15,-1 0 0-15,1 0 0 0,0 0 0 16,0 0 0-16,-12 0 0 0,14 0 0 15,0 0 0-15,1 0 0 0,-4 0 0 16,-9-14 0-16,10 14 0 0,0 0 0 16,-5-11 0-16,3 11 0 0,1 0 0 0,-11 0 0 15,11 0 0-15,3 0 0 0,-2 0 0 16,2 0 0-16,-5 0 0 0,10 0 0 16,-3 0 0-16,2 0 0 0,1 0 0 15,2 0 0-15,-7 0 0 0,5 0 0 16,-1 0 0-16,0 0 0 0,1 0 0 15,-7 0 0-15,8 0 0 0,-3 0 0 16,-1 0 0-16,2 0 0 0,1 0 0 16,-3 0 0-16,3 0 0 0,0 0 0 15,0 0 0-15,4 0 0 0,-2 0 0 16,0 0 0-16,0 0 0 0,2 0 0 16,0 0 0-16,0 0 0 0,-2 0 0 0,2 0 0 15,0 0 0-15,0 0 0 16,0 0 0-16,0 0 0 0,0 0 0 0,0 0 0 15,0 0 0-15,0 0 0 0,0 0 0 16,0 0 0-16,0 14 0 0,18 1 0 16,-7 2 0-16,-11-17 0 15,14 19 0-15,-7-7 0 0,8 17 0 16,-5-15 0-16,0 1 0 0,1 0 0 0,1-1 0 16,8 11 0-16,-9-17 0 0,-2 1 0 15,0-2 0-15,-2-2 0 16,0-1 0-16,-3 1 0 0,-2-3 0 0,1-1 0 15,-3-1 0-15,0 0 0 0,0 0 0 16,0 0 0-16,0 0 0 16,-19-20 0-16,19 20 0 0,-17-18 0 0,-8-9 0 15,12 12 0-15,-5-2 0 0,-1-1 0 16,0-2-24-16,-23-19-95 0,23 22 45 16,0-1 16-16,4 3 33 0,1 2 12 15,3 3 7-15,-3-2 12 0,10 9 3 16,0 1 5-16,4 2 10 0,0 0 24 15,0 0 87-15,22 0-79 0,-22 0-29 16,28 0-27-16,-9 19 0 0,4-19 0 0,31 15 0 16,-25-15 0-16,3 0 0 0,-1 11 0 15,-2-11 0-15,23 7 0 0,-34 1 0 16,0-8 0-16,-5 7 0 0,-3-7 0 16,-6 3 0-16,-2 3 0 0,-2-3 0 15,0 2 0-15,0 3 0 0,-20-2 0 16,-7 16 0-16,27-9 0 0,-34 1 0 15,17-1-84-15,0 1-114 0,1-1-133 16,-8 17-862-16,10-16 438 0,8-1-334 0,-1-3-237 16,7 0-4-16</inkml:trace>
  <inkml:trace contextRef="#ctx0" brushRef="#br1" timeOffset="193741.2066">9949 16849 533 0,'5'0'15'15,"-1"0"-10"-15,-2 0 15 0,0 0-10 16,1 0-4-16,1 0 72 0,-2 0 35 16,1 0 67-16,-1 0 49 0,1 0 29 15,-1-12-15-15,1 12 156 0,-2 0-246 0,0 0-30 16,-1 0-12-16,0 0 20 0,0 0 18 16,0 0 193-16,0 0-154 0,0 0 25 15,0 0 56-15,0 17 49 0,0-17 289 16,0 0-377-16,0 0-39 0,0 0-28 15,0 0-11-15,0 0-2 0,0 0 169 16,0 0-160-16,0 0 4 0,0 0-23 16,0 0-21-16,-16 0 45 0,16 0-110 15,-16 0-2-15,16 12 2 0,-18-12 18 16,9 0 17-16,-11 0 129 0,9 0-110 16,0 0 1-16,-1 0-1 0,0 0 1 15,-14 0 97-15,12 0-113 0,-1 0-3 16,0 0-13-16,-2 0-17 0,0 0-25 15,-15 0-21-15,15 0-14 0,0 0 0 0,0 0 0 16,0 0 0-16,-18 0 0 0,17-17 0 16,0 17 0-16,-1 0 0 0,-2-16 0 15,3 16 0-15,-21-15 0 0,19 15 0 16,-1 0 0-16,0-9 0 0,0 9 0 16,-18 0 0-16,22 0 0 0,-5 0 0 15,2 0 0-15,-1 0 0 0,1 21 0 16,-20-21 0-16,19 13 0 0,0-13 0 15,4 0 0-15,0 0 0 0,-9 0 0 16,13 0 0-16,1 0 0 0,0 0 0 0,1 0 0 16,0 0 0-16,-12 0 0 0,12-17 0 15,-1 17 0-15,1 0 0 16,-1 0 0-16,-9 0 0 0,9 0 0 0,1 0 0 16,-3 0 0-16,2 0 0 0,1 0 0 15,-12 0 0-15,10 0 0 0,0 0 0 16,1 0 0-16,-1 0 0 0,-6 0 0 15,7 0 0-15,0 0 0 0,2 0 0 0,-1 0 0 16,0 0 0-16,-13 0 0 16,11 0 0-16,-1 0 0 0,1 0 0 15,0-18 0-15,-12 18 0 0,13 0 0 0,-1 0 0 16,-1-11 0-16,2 11 0 0,-2 0 0 16,-13 0 0-16,13 0 0 0,-1 0 0 15,1 0 0-15,1 0 0 0,-8 0 0 16,10 0 0-16,1 0 0 0,2 12 0 15,2-12 0-15,-3 0 0 0,-5 0 0 16,5 0 0-16,0 0 0 0,0 0 0 16,1 0 0-16,-10 0 0 0,11 0 0 15,-1 0 0-15,0 0 0 0,0 0 0 16,1 0 0-16,-3 0 0 0,5 0 0 16,1 0 0-16,-1 0 0 0,3 0 0 15,-1 0 0-15,3 0 0 0,-2 0 0 16,0 0 0-16,2 0 0 0,0 0 0 0,0 0 0 15,-2 0 0-15,2 0 0 0,0 0 0 16,0 0 0-16,0 0 0 0,0 0 0 16,0 0 0-16,0 0 0 0,0 0 0 15,16 0 0-15,-16 0 0 0,15 0 0 16,-15 0 0-16,22 0 0 0,-8-14 0 16,18-7 0-16,-15 10 0 0,0-3 0 0,3-2 0 15,1 2 0-15,-2 1 0 0,15-10 0 16,-17 14 0-16,-3 2 0 0,-1 2 0 15,-4 1 0-15,1 2 0 0,-7 0 0 16,-1 2 0-16,-1 0 0 0,-1 0 0 16,0 0 0-16,0 0 0 0,0 21 0 15,0-21 0-15,-20 19 0 0,20-19 0 16,-18 35 0-16,-3-23 0 0,7 1 0 16,1 2 0-16,1 0 0 0,-15 16 0 15,14-15 0-15,-2 1 0 0,0 0 0 16,1-1 0-16,-1 1 0 0,-14 12 0 15,17-17 0-15,-1 0 0 0,1-2 0 16,4 1 0-16,-6 7 0 0,9-11 0 0,-3 2 0 16,3-1 0-16,1-1 0 0,1 0 0 15,1 2 0-15,2-6 0 0,0 0 0 16,0-1 0-16,0 1 0 0,20 1 0 16,4-3 0-16,-9 1 0 0,4-1 0 15,1 1 0-15,-1-2 0 0,23 2 0 16,-23-2 0-16,0 0 0 0,-1 0 0 15,-2 0 0-15,13 0 0 0,-19 0 0 16,-1 0 0-16,-1-18 0 0,-3 18 0 16,-1 0 0-16,1-19 0 0,-5 4 0 0,1 6 0 15,-1-2 0-15,0 1 0 16,0-12 0-16,-17 12 0 0,17-2 0 16,0 2 0-16,-18 1 0 0,18 3 0 15,-14-5 0-15,14 8 0 0,0 0 0 0,-12 1 0 16,12 0 0-16,0 1 0 0,0 0 0 15,0-2-9-15,0 1-93 0,0-3-116 16,0 0-127-16,0-2-792 0,0 0 428 16,0-1-278-16,0 2-188 0,18 0-104 15,-18-8-557-15</inkml:trace>
  <inkml:trace contextRef="#ctx0" brushRef="#br1" timeOffset="197264.1338">6683 16992 543 0,'2'-2'42'0,"-1"-1"79"0,3 3 85 15,0-2 86-15,-2 0 32 0,3 1 247 16,-3 1-331-16,-1 0-7 0,0-2 18 0,-1 2 27 16,0 0 31-16,0 0 360 0,0 0-346 15,0 0-52-15,0 0-78 0,0 0-26 16,0 0 51-16,0 0-125 0,-14 0 3 16,14 11 3-16,0-11 16 0,0 0 1 15,-10 0 125-15,10 0-123 0,-7 0-1 16,7 0-23-16,-12 0-16 0,-3 0 37 15,8 0-53-15,-4 0-11 0,0 0-6 0,1 0-4 16,-4 0-8-16,-12 0 51 16,13 0-37-16,-3 0-4 0,2 0 6 0,-1 13 4 15,-16-13 61-15,17 0-43 0,-2 0 6 16,2 0 1-16,1 0-7 0,-1 0-19 16,-9 0 23-16,11 0-45 0,1 0-6 15,-1 0-10-15,1 0-1 0,-13 0-1 16,13 0-10-16,-1 0-5 0,1 0 1 15,-1 0 1-15,0 0 0 0,-9 0 3 16,11 0 0-16,0 0 1 0,-1 0 1 16,0 0 8-16,-10 0 27 0,10 0-23 15,-1-9-5-15,0 9-2 0,0 0 5 0,-1 0 4 16,-10-8 32-16,10 4-22 16,1 4 9-16,-2-5-5 0,4 5-7 15,-13-4 4-15,14 3-23 0,-3 1 0 16,1-3-1-16,0 1 1 0,0-1-5 0,-7-4 5 15,9 5-8-15,-1-1 2 0,2-1-3 16,0 1 10-16,-9-5 7 0,8 4-2 16,-19-4 41-16,20 5-35 15,0 1-11-15,1 1-10 0,0 0 5 16,1-1-1-16,-8 0 9 0,7 2-12 16,-1-3-2-16,-11-1-5 0,13 2 12 15,1-1 2-15,-2 0-2 0,-6-4 17 16,7 3-8-16,0-2-3 0,-1 4-2 15,1-4-4-15,-3-3-3 0,4 5 0 16,0-1 0-16,1 2 0 16,-1-3 0-16,2 0 0 0,-5-4 0 0,4 4 0 15,0 2 0-15,-1-2 0 0,2 1 0 16,-5-7 0-16,5 7 0 0,-1-2 0 16,0-1 0-16,1-1 0 0,-2 0 0 15,-2-12 0-15,2 7 0 0,3 3 0 16,-1 0 0-16,-1-3 0 0,-1-9 0 15,1 12 0-15,-1-1 0 0,1-2 0 16,0 1 0-16,-1-3 0 0,-5-14-18 16,2 16 6-16,2-3-15 0,0 2 0 0,-1 1-9 15,-7-15-33-15,7 17 48 0,2-1 6 16,-1-1 11-16,2 1-1 0,-1-1 8 16,-1-8-1-16,3 10 4 0,0 0-9 15,1 0 1-15,1 0 3 0,-1-9-8 16,0 11 6-16,0 0 1 0,0 0 0 15,1 1 0-15,-1 1-1 0,-3-6 3 16,3 6-3-16,1 1 2 0,-1 1 0 16,1 1-4-16,0-1 0 0,1 4 3 15,0 0 3-15,-1 1 3 0,1 1-5 16,0 0 1-16,0 0 3 0,0 0-2 0,0 0-1 16,-1 0-2-16,1 0 3 15,0 0 12-15,0 0-2 0,0 0 1 16,0 0-7-16,0 0 0 0,0 0-7 0,0 0-4 15,0 0 4-15,0-16 3 0,0 16-1 16,0 0 1-16,0 0-2 0,0-12 1 16,0 12-5-16,0 0 3 0,0 0 0 15,0 0 2-15,0 0 9 0,0 0 3 16,0 0-2-16,0 0 3 0,0 0-7 0,0 0-7 16,0 0 1-16,0 0-2 15,0-18 0-15,0 18 1 0,0 0-6 16,0-19-9-16,0 7 9 0,0 12 3 0,0-11 5 15,0 11-4-15,0-8-2 0,0 8 5 16,0-5-5-16,0 5 0 0,0-2 6 16,0 1 1-16,0-2 0 0,0-1-5 15,0 0-2-15,0-1-1 0,0-2 7 16,0-8-8-16,0 5 8 0,0 0-1 16,0 0-2-16,0-1 2 0,0-10-11 15,0 13 11-15,0-1-1 0,8 3-2 16,-8 0 3-16,0 2-2 0,0 0-2 15,0 4 2-15,6 0-3 0,-6 0 5 16,0 0 2-16,0-2 5 0,0 1-8 0,0 1-2 16,0-3 0-16,0 0 1 0,0 0 6 15,0-2 25-15,0 1-12 0,-16 4 2 16,16-2-5-16,0 2-8 0,0 0-2 16,0 0-6-16,0 0 0 0,0 18 0 15,-9-18 0-15,9 0 0 0,-6 20 0 16,-2-6 0-16,5-14 0 0,-2 10 0 15,2-10 0-15,-2 7 0 0,1-7 0 16,-2 0 0-16,2 0 0 0,-3 0 0 0,3 0 0 16,-9 0 0-16,5 0 0 15,2-14 0-15,-1 14 0 0,0 0 0 16,-6-10 0-16,7 10 0 0,-1 0 0 0,1-7 0 16,-2 7 0-16,1 0 0 15,-6-7 0-15,3 2 0 0,2 2 0 0,-4-3 0 16,1 1 0-16,-12-10 0 0,12 9 0 15,-3-5 0-15,1 2 0 0,0 1 0 16,3 2 0-16,-10-8 0 0,9 7 0 16,0 2 0-16,3-1 0 0,-1 3 0 15,-5-2 0-15,7 4 0 0,2-2 0 16,1-1 0-16,-1 0 0 0,0-1 0 0,-6-10 0 16,4 5 0-16,0-2 0 0,-2-1 0 15,1 1 0-15,-7-14 0 0,10 13 0 16,0-2 0-16,-1 2 0 0,-1-1 0 15,4 1 0-15,-7-13 0 0,6 14 0 16,0-1 0-16,0 3 0 0,2-2 0 16,-1-9 0-16,1 13 0 0,2-3 0 15,0 0 0-15,0-2 0 0,0 1 0 16,0-13 0-16,21 10 0 16,-21-1 0-16,18 1 0 0,-18-2 0 0,21-15 0 15,-3 18 0-15,-18-1 0 0,18 1 0 0,-18 2 0 16,11 0 0-16,-2-4 0 15,-9 11 0-15,10-1 0 0,-7 2 0 0,3 1 0 16,9 0 0-16,-8 3 0 0,1 0 0 16,1 0 0-16,0-1 0 0,0 1 0 15,11 0 0-15,-9 0 0 0,-1-1 0 16,2-2 0-16,0 2 0 0,11-4 0 16,-12 0 0-16,2 1 0 0,0 1 0 15,-1-1 0-15,1 0 0 0,12-4 0 16,-15 4 0-16,0 1 0 0,-1 2 0 15,-3-2 0-15,2 1 0 0,-6-1 0 0,-1 3 0 16,1-2 0-16,-2 2 0 0,0-1 0 16,2 0 0-16,-2-2 0 15,2 2 0-15,-1-1 0 0,2-2 0 0,2-4 0 16,-1 3 0-16,-2-2 0 0,3 1 0 16,-3-1 0-16,2-4 0 0,2-10 0 15,-5 8 0-15,-1 1 0 0,0-5 0 16,0 3 0-16,0-13 0 0,0 14 0 15,-20-1 0-15,20 2 0 0,0 0 0 16,-18 3 0-16,18-15 0 0,-13 11 0 16,13 1 0-16,0-1 0 0,-11 2 0 15,5-16 0-15,6 13 0 0,-6-3 0 0,4 2 0 16,-1-2 0-16,0 1 0 0,-2-19 0 16,2 16 0-16,1 1 0 0,0-1 0 15,0 0 0-15,0-15 0 0,2 17 0 16,-1 0 0-16,0 0 0 0,0 2 0 15,-1 1 0-15,0-11 0 0,0 12 0 16,1 1 0-16,-1-1 0 0,-2 3 0 16,-1-13 0-16,1 11 0 0,1 0 0 15,0 2 0-15,1 0 0 0,-1 0 0 16,0-11 0-16,1 9 0 0,2 2 0 16,0 0 0-16,0-2 0 0,0-10 0 15,0 10 0-15,-1-2 0 0,0 2 0 16,-2-2 0-16,3-1 0 0,-5-12 0 15,2 13 0-15,3 1 0 0,-2 1 0 16,-1 0 0-16,3-10 0 0,0 13 0 0,-1-3 0 16,1 3 0-16,0 1 0 0,-1-3 0 15,-1-6 0-15,0 11 0 0,0 0 0 16,-1 0 0-16,0 3 0 0,0-4 0 16,1 5 0-16,-2-1 0 0,3 1 0 0,-1 2 0 15,0-3 0-15,1 1 0 16,-3 1 0-16,4 0 0 0,0 1 0 15,-1 0 0-15,-1 0 0 0,2 0 0 0,0 0 0 16,0 0 0-16,0 0 0 0,0 0 0 16,0 0 0-16,0 0 0 0,0 18 0 15,-18-18 0-15,18 17 0 0,-15 6 0 16,-3-7 0-16,8-2 0 0,-2 3 0 16,-2 1 0-16,2 3 0 0,-8 19 0 15,9-19 0-15,0-3 0 0,3 1 0 16,2-4 0-16,-2 6 0 0,5-16 0 15,0-2 0-15,3-2 0 0,0-1 0 16,0 0 0-16,0-21 0 0,0 21 0 16,24-24 0-16,-24 5 0 0,22-1 0 0,1-27 0 15,-10 21 0-15,1-3 0 0,-2 0-5 16,-1-1-8-16,1 3-15 16,9-22-46-16,-13 28 47 0,-1 3 14 0,-2 5 9 15,-1 4-2-15,2-2-15 0,-4 8 13 16,-2 3-1-16,0 0 6 0,0 0-1 15,0 0 3-15,0 0 2 0,0 0-2 16,0 0 1-16,2 17 5 0,0-17 2 16,7 16 26-16,-3-16-2 0,1 17 12 0,4-7-5 15,-1 1-3-15,1-2-16 16,13 12-14-16,-12-7-5 0,-1-2 0 16,0 1 0-16,-1 1 0 0,5 13 0 15,-9-12 0-15,-1-3 0 0,-1 1 0 16,-2-3 0-16,0 1 0 0,-2 4 0 0,0-8 0 15,0-3 0-15,0-1 0 0,0 2 0 16,-21-1 0-16,4-2-10 0,17-2-62 16,-23 0-72-16,10 0-82 0,0 1-105 15,-9-1-665-15,10 0 274 0,12 0-297 16,-13 0-136-16,13 0-221 0</inkml:trace>
  <inkml:trace contextRef="#ctx0" brushRef="#br1" timeOffset="199344.6735">5152 13450 670 0,'8'0'43'0,"-8"0"61"0,0 0 60 15,0 0 54-15,0 0 5 0,0 0 158 16,0 0-226-16,0 0-10 0,0 0-6 15,0 0 18-15,0 0 13 0,0 0 233 16,0 0-167-16,0 0 54 0,0 0 46 16,0 0 30-16,0 0 301 0,0 0-421 15,0 0-41-15,0 0-8 0,0 0 20 0,0 0-21 16,0 0 171-16,0 0-250 16,0 0-18-16,0 0-46 0,0-17-14 0,0-1 33 15,0 7-32-15,0-3-7 0,0-1 2 16,0 0 8-16,-12-2 18 0,12-15 88 15,0 15-68-15,0 0-17 0,0 1-6 16,0 1-6-16,0-14 27 0,0 17-50 16,0-2-9-16,0-25-2 15,0 28-15-15,0-1-5 0,0-1 6 0,-17-13-8 16,17 15 7-16,0-2-13 16,-15 0 7-16,15 0-3 0,0-1 2 15,-9-12 7-15,9 13-7 0,0-1 2 16,-5-1 1-16,5 0-5 0,0-14 4 15,0 14 1-15,0 0 6 0,0-1 0 0,0 0-6 16,0 2 2-16,0-18-5 0,0 13-2 16,0 3 9-16,0-1-4 0,0 2-2 15,0-12 4-15,0 13 3 0,0 4-4 16,0 0-1-16,-18 0 5 0,18-1-3 16,0-12 1-16,0 12-1 0,0 0-5 15,0 0 1-15,0 1 5 0,0-10-3 16,0 9 3-16,0 1 2 0,0-1-6 15,0 0 1-15,0 1 2 0,0-11 0 0,0 11 0 16,0 2-4-16,0 0 7 0,0-1 1 16,0-5 9-16,0 7-7 15,0-1 2-15,0 1 4 0,0 0-3 0,0-1-2 16,0-6 0-16,0 6-4 0,0-1-2 16,0 3-3-16,0 0-2 0,0-8-1 15,0 8 3-15,0-1 4 0,0 1-7 16,0-2 6-16,0 2-6 0,0-7 3 15,0 6-3-15,0 2 8 0,0 0-4 16,0 2 2-16,0-4-1 0,0 5 0 16,0-1-1-16,0 2-1 0,0-1-2 0,0 0 1 15,0-4 2-15,0 3 4 0,0-2-4 16,0 0 0-16,0 0-2 0,0-5 8 16,0 6 8-16,-11 1 1 0,11-1 9 15,0 2 2-15,-7 1 2 0,7 1 14 16,-6 0-34-16,2 0-9 0,1 0 2 15,-2 0-3-15,-4 0 4 0,4 0-4 16,1 16 4-16,-1-16-1 0,-1 0-2 16,1 12 3-16,-4-12 15 0,4 14-2 15,0-14 7-15,0 11-1 0,2-3 1 16,-1 9 2-16,3-8-18 0,0 1 1 16,1 0-3-16,0 0-3 0,0 1-2 15,0 6-14-15,0-6 3 0,0-3-8 16,17-1-9-16,-17-1-8 0,13 4-33 0,-13-6 43 15,10-2 5-15,-1-1 3 0,-1 1 1 16,0-2-1-16,10 0-35 0,-12 0 19 16,3 0-6-16,2 0-2 0,-6-19-11 15,4 19-66-15,-5-20 48 0,-1 20 2 16,-3-16-1-16,0 16-4 0,0-16 7 16,0 2-49-16,-21 6 71 0,21 2-2 15,-19-1-6-15,19 4 3 0,-41-3-18 16,25 6 60-16,2 0 7 0,-1 0 4 0,1 0-4 15,1 0 8-15,-4 18 3 0,10 1 7 16,0-19 8-16,4 23 9 16,-1-10 15-16,4 12 52 0,0-13-54 0,0 3-5 15,0-3-4-15,26-2-4 0,-26 1-6 16,40 4 11-16,-23-10-26 0,-1-2-5 16,-1-1-8-16,1-2-2 0,8 0-7 15,-15 0 1-15,0-20-13 0,-2 20-13 16,-2-19-21-16,-1 19-9 0,-2-20-75 15,-2-1 65-15,0 10-9 0,0 0-18 16,0-1-4-16,-28-7-59 0,2 11 126 16,9-1 22-16,1 2 8 0,0 2 1 0,1 1 11 15,-7 1 47-15,13 3 4 0,9 0 21 16,-11 0 17-16,11 0 7 0,0 25 62 16,0-4-115-16,0-21-19 0,0 23-18 15,0-23-17-15,23 20-58 0,-5-8-345 16,-18-12 51-16,23 0-199 0,-23 0-243 15,22 0-258-15,-2-42-1136 0,-12 23 1520 16</inkml:trace>
  <inkml:trace contextRef="#ctx0" brushRef="#br1" timeOffset="204624.6193">5109 12337 2008 0,'0'0'54'0,"0"0"25"0,0 0 32 16,0 0 16-16,0 0 189 0,0 0-124 0,0 0 16 15,0 17 19-15,0-17 26 0,0 14 13 16,0-3 302-16,0-11-298 0,20 8-6 16,-20-8-24-16,0 9 12 0,0-9 21 15,22 4 256-15,-9 1-317 0,-13-2-31 16,13 3-21-16,-4-4-1 0,6 10 143 16,-8-3-194-16,1 0-30 0,1 2-11 15,1 0-3-15,11 17 65 0,-8-15-67 16,-3 3 6-16,5-1-4 0,-1 2 11 15,2 0 10-15,16 17 31 0,-17-17-92 16,1-1-24-16,0-1 0 0,-1 0 0 16,15 12 0-16,-17-11 0 0,-1-4 0 0,1 3 0 15,0-1 0-15,-1-1 0 0,10 13 0 16,-12-14 0-16,-1-2 0 0,1-1 0 16,1-2 0-16,5 1 0 0,-9-5 0 15,1 1 0-15,-1-3 0 0,0 1 0 16,0-1 0-16,7 5 0 0,-9-4 0 15,1 1 0-15,1 0 0 0,-1 0 0 16,6 5 0-16,-8-3 0 0,0-1 0 16,1 2 0-16,1-4 0 0,-1 4 0 15,6 4 0-15,-6-5 0 0,3-1 0 16,-2 0 0-16,0 0 0 0,6 4 0 0,-6-3 0 16,1-3 0-16,-3 0 0 0,2 3 0 15,-2-2 0-15,4 2 0 0,-3-2 0 16,-1 2 0-16,0-1 0 15,1 0 0-15,5 7 0 0,-3-7 0 0,-1 2 0 16,1 1 0-16,0-2 0 0,1-1 0 16,7 6 0-16,-8-5 0 0,-1 0 0 15,2-1 0-15,-3-1 0 0,4 4 0 16,-5-4 0-16,0-1 0 0,0 1 0 0,0-1 0 16,-3 0 0-16,4 1 0 0,-1-2 0 15,-3 3 0-15,1-1 0 0,0-1 0 16,1 2 0-16,-1-1 0 0,0-1 0 15,1 1 0-15,-2-1 0 0,1-1 0 16,3 0 0-16,-4-1 0 0,-1 0 0 16,1 0 0-16,-1 0 0 0,0 0 0 15,0 0 0-15,0 0 0 0,0 0 0 16,0 0 0-16,0 0 0 0,0 0 0 16,0 0 0-16,0 0 0 0,0 0 0 15,0 0 0-15,0 0 0 0,0 0 0 16,0 0 0-16,0 0 0 0,0 0 0 15,0 0 0-15,0-18 0 0,0 18 0 16,-17-18 0-16,17 6 0 0,0-1 0 0,-15-16 0 16,3 14 0-16,12 0 0 0,-14-1 0 15,4 2 0-15,2-1 0 0,-6-11 0 16,7 12 0-16,-1 3 0 0,2 0 0 16,1 2 0-16,-1-6 0 0,3 10 0 15,1 0 0-15,0 3 0 0,2 0 0 16,-1 1 0-16,0 1 0 0,-2 0 0 15,3 0 0-15,0 0 0 0,0 0 0 16,0 0 0-16,0 0 0 0,0 0 0 0,0 0 0 16,0 0 0-16,0 0 0 15,0 0 0-15,0 0 0 0,0 0 0 0,23 0 0 16,-23 19 0-16,14-19 0 0,3 18 0 16,-17-18 0-16,19 13 0 0,-10-13 0 15,-1 14 0-15,11 3 0 0,-7-7 0 16,1 0 0-16,0 2 0 0,1 0 0 15,13 16 0-15,-13-16 0 0,0 1 0 16,-2 0 0-16,-2-3 0 0,1 0 0 16,5 7 0-16,-10-10 0 0,0-2 0 15,-2 1 0-15,0-2 0 0,1 1 0 0,-4-3 0 16,2 2 0-16,-1-2 0 0,-2-1 0 16,2 1 0-16,-1 1 0 0,-1-1 0 15,0-2 0-15,2 0 0 0,-2 0 0 16,0 0 0-16,0 0 0 0,0 0 0 15,0 0 0-15,0 1 0 0,0-1 0 16,0 0 0-16,0 0 0 0,0 0 0 16,0 0 0-16,0 0 0 0,-17 0 0 15,17 0 0-15,0 0 0 16,-12-11 0-16,12 11 0 0,0 0 0 16,-10 0 0-16,1-7 0 0,4 7 0 15,-1-4 0-15,-1 4 0 0,0-3 0 16,0 2 0-16,-8-3 0 0,6 3 0 15,2 0 0-15,-1 1 0 0,-1 0 0 0,-6 0 0 16,6 0 0-16,1 0 0 0,1 0 0 16,-2 0 0-16,-1 0 0 0,-7 0 0 15,7 15 0-15,0-15 0 0,-2 0 0 16,-1 11 0-16,-11-4 0 0,13-7 0 16,0 6 0-16,0-6 0 0,-1 7 0 15,2-7 0-15,-9 4 0 0,9-4 0 16,0 0 0-16,1 0 0 0,1 0 0 15,-9 0 0-15,12 0 0 0,-2 0 0 0,2 0 0 16,-1-13 0-16,2 13 0 0,-3 0 0 16,5 0 0-16,0 0 0 0,-1 0 0 15,1 0 0-15,2 0 0 0,0 0 0 16,-1 0 0-16,1 0 0 0,0 0 0 16,-2 0 0-16,2 0 0 0,0 0 0 15,0 0 0-15,0 0 0 0,0 0 0 16,0 0 0-16,0 0 0 0,0 0 0 15,0 0 0-15,0 0 0 0,0 0 0 16,0 0 0-16,0 0 0 0,0 0 0 16,0 0 0-16,0 0 0 0,0 0 0 15,0 0 0-15,0 0 0 0,0 0 0 0,0 0 0 16,0 0 0-16,0-16 0 0,0 16 0 16,0 0 0-16,22-21 0 0,-22 10 0 15,38-22 0-15,-23 13 0 0,5-1 0 16,-2-1 0-16,2-2 0 0,-3 5 0 15,11-13 0-15,-19 20 0 0,-2 5 0 16,-4 2 0-16,-3 5-96 0,0 0-597 16,-25 29-38-16,8-29-291 0,-2 33-201 0,-3-15-294 15,0-1 200-15</inkml:trace>
  <inkml:trace contextRef="#ctx0" brushRef="#br1" timeOffset="316516.3994">6262 13571 948 0,'0'0'40'0,"0"0"31"0,-1 0 132 15,1 16-96-15,0-16 10 0,-1 17 29 16,0-17 48-16,0 11 8 0,0 0 179 15,0-11-238-15,-1 0-27 0,2 7-28 16,0-7-16-16,0 0-17 0,0 8 20 16,0-6-33-16,0 3 2 0,21 2 4 15,-21 2 0-15,15 11 28 0,6-7-35 16,-10 2-13-16,4 1 4 0,-2 2-3 16,3 1-10-16,17 24 24 0,-16-18-25 15,2 0-3-15,0 0 2 0,1 1 3 16,0-1 1-16,20 21 26 0,-21-25-30 15,1 0-3-15,-2-2-11 0,0-1 6 16,13 13-12-16,-18-17 6 0,0-3-9 16,-3-1 6-16,-3-2-2 0,0-2 5 0,-1 1 58 15,-6-7-4-15,0 0-4 16,0 0-14-16,0 0-18 0,-20-21 3 0,-2-4-13 16,22 8 6-16,-30-4-12 0,14-2 1 15,-3-3-1-15,-17-29-11 0,16 28 0 16,1-2 4-16,-2 2 1 0,0 2 2 15,-17-22-5-15,18 25-6 0,-2 0-5 16,-1 4 3-16,2-2-6 0,-1 0 1 16,-19-9-19-16,20 12 20 0,2 5 5 0,1 2 5 15,3 1 6-15,1 0 4 16,-9-1 12-16,14 5 8 0,2 2 7 0,1 1 0 16,5 0-2-16,1 2-5 0,0 0-22 15,0 0-3-15,0 24 5 0,24-24-6 16,-24 29 3-16,43 9-10 0,-26-16 12 15,6 5 1-15,1-1-3 0,1 3-1 16,30 31-4-16,-27-32 7 0,0 4 1 16,1-2-2-16,0-1-9 0,-2-1 6 15,26 21-2-15,-29-25 5 0,1-2-5 16,-3-3 1-16,-1-1 0 0,-2-2 7 0,12 7-8 16,-21-13 1-16,-1-2-18 0,-5-4-16 15,-1-1-6-15,-3-2-40 0,0-1 69 16,-21 0 11-16,21-23-3 0,-30 23 2 15,10-32-19-15,-30-14-39 0,20 17 26 16,0-4 6-16,-2-7 12 0,-4-3-2 16,-31-45-19-16,35 42-2 0,-1-2-10 15,1 5 8-15,3 0 5 0,4 6 15 16,-16-22 7-16,24 36 15 0,3 5-2 16,4 2 17-16,3 7-23 0,3 3-6 15,1 1-20-15,3 5 34 0,0 0-2 16,20 18 7-16,-20-18-2 0,43 52-2 15,-21-27 1-15,2 4 1 0,5 2-2 16,3 8 4-16,4 2-9 0,42 44 5 0,-36-38-1 16,-2-4 6-16,1-1 0 0,-3-3-3 15,-3-3 1-15,23 18 1 0,-36-32-4 16,-3-3 3-16,-5-5-5 0,-3-4 3 16,1 5-48-16,-12-15 11 0,0 0-4 15,0 0 4-15,0 0-5 0,-19-23-6 16,-15-7-53-16,11 8 58 0,-5-3 2 15,-8-3 3-15,-2-4-1 0,-2-6 2 16,-44-48-5-16,42 36 35 0,2-2 4 0,2 0 2 16,6 1 3-16,-18-30 7 0,32 51-6 15,4 5 8-15,2 9 3 0,5 6 1 16,1 8 19-16,6 23-37 16,19 16-5-16,-19-15 7 0,28 7-2 15,-9 4-1-15,2 1-5 0,2 5 2 16,32 40 6-16,-26-37 1 0,3 2-14 15,3 0-9-15,1 0-5 0,35 43-9 16,-37-47 29-16,1 0 8 0,-4-4 0 16,-4-6-4-16,-5-4-1 0,10 9-44 15,-21-20-5-15,-4-6-33 0,-4-4-3 0,-3-2-16 16,0-3 13-16,0 0-34 0,-29 0 87 16,29-25 1-16,-33 25-16 15,11-36 7-15,-31-16-58 0,23 20 82 0,-1-7 20 16,-3-2 22-16,2-6 16 0,1-1 15 15,-26-48 48-15,31 47-61 0,4 3-9 16,3 5 13-16,3 7 30 0,-4-15 127 16,12 35-101-16,5 6-27 0,3 6-28 15,0 2-17-15,0 0-22 0,28 47 0 16,-28-24-1-16,29 5 9 0,-8 2-3 16,4 8 0-16,0 2-1 0,38 52-25 15,-27-42-10-15,2 1-5 0,0-1 3 0,-1-3 7 16,27 34 25-16,-38-51 9 15,-4-6 6-15,-5-9-6 0,-9-5 4 0,-5-7-3 16,-3-3 18-16,0-28-21 0,-33 4-5 16,9-6-5-16,-7-7-4 0,-4-8-1 15,-43-59-85-15,37 49-95 0,4 4-207 16,3 5-105-16,9 8-96 0</inkml:trace>
  <inkml:trace contextRef="#ctx0" brushRef="#br1" timeOffset="319164.0026">6932 14447 714 0,'-2'0'30'0,"0"0"8"15,0 0 32-15,0 0 126 0,1 0-71 16,0 0-10-16,0 0-17 0,-1 0 9 15,1 0 56-15,-1-15-66 0,0 15-17 16,0 0 11-16,1 0-5 0,-1-10 1 16,0 10 106-16,-1 0-94 0,3 0 13 0,0 0 12 15,0 0 19-15,0 0 154 16,0 0-143-16,0 0 6 0,0 0 6 0,0 0 6 16,0 0-5-16,0 0 152 0,0 0-152 15,0 0 1-15,0 0-5 0,0 0 5 16,0 0 84-16,0 0-156 0,0 0-21 15,0 0-5-15,0 0-20 0,0 0-8 16,0 0 66-16,0 0-32 0,0 0 3 16,0 0-6-16,0 0 1 0,19 17 77 15,-19-17-65-15,0 0-1 0,14 18 5 16,-14-18 16-16,11 14 3 0,2 2 100 0,-13-8-123 16,14 2-14-16,-5-1-5 0,0 3-10 15,11 10 22-15,-10-11-68 0,2 5-1 16,0-2-3-16,3-2 0 0,-1 3 2 15,14 11 10-15,-12-11-7 0,0 0 1 16,0-1-5-16,0 0 3 0,16 14 6 16,-17-15-11-16,1 1-2 0,2 0 0 15,-4 1-4-15,1-1-1 0,12 17 4 16,-15-15-3-16,-1-2 2 0,2 2-4 16,-4-1-2-16,7 10-2 0,-10-15 6 15,-1-2 2-15,0-1 0 0,-2 0 3 16,1-2-6-16,2 2 4 0,-4-4-6 15,0 1 6-15,0-3 3 0,0 3-2 0,2-2 18 16,-2-1-16-16,1 0 5 16,1 0 0-16,0 3-5 0,2-2 0 0,1 0-4 15,-4 2 0-15,1-1 1 0,0-1 1 16,-1 0-1-16,3 3-4 0,-3-4-1 16,-2 1 2-16,0-1-2 0,0 0 2 15,0-1 0-15,-1 0 7 0,0 0-7 16,0 0 4-16,0 0 5 0,1 0 9 15,-1 0 32-15,0 0-15 0,0 0 3 16,0 0 2-16,0 0 8 0,0 0-9 0,0 0 25 16,0 0-48-16,0 0-5 15,0 0-4-15,0 0 0 0,0 0 32 0,0 0 4 16,0 0 8-16,0 0-9 0,0 0-5 16,0 0-16-16,-18 0 0 0,18 0-13 15,-23 0-8-15,23-12-2 0,-17 12 1 16,-2 0-4-16,10 0 7 0,-1-9-2 15,-2 9-2-15,2-5 3 0,-14-5 2 16,-1-1-5-16,4-2-4 16,9 8 8-16,3-2-6 0,0 0 1 15,-1 2-2-15,3 0 0 0,-10-7 5 0,10 7-4 16,1-1 5-16,1 3 1 0,1 0-2 16,-1-2 3-16,4 3-10 15,-2 2-9-15,3 0-1 0,0 0-6 0,0 0 9 16,0 0 8-16,0 0 10 0,22 0-5 15,-22 14 6-15,19-14-8 0,4 17 7 16,-23-17-8-16,21 15 7 0,-7-5 0 16,-1-1 1-16,2 1-1 0,12 9 0 15,-13-9 4-15,0 1-7 0,0-1 6 16,-3 1-3-16,21 14 2 16,-23-19-8-16,3 4 3 0,-8-8-3 0,-1-1 10 15,0-1-5-15,-2 1 4 0,-1-1 23 16,0 0-6-16,0 0 6 15,0 0 7-15,0 0-1 0,0 0-3 0,0 0 9 16,0 0-33-16,0 0-5 16,0 0-2-16,-18 0 6 0,18 0-9 0,-22-17-6 15,22 17-2-15,-22 0-2 0,11-17-4 16,-3 17-9-16,-16-27-35 0,13 15 33 16,1 0 10-16,-1 1-6 0,0-2 5 15,-15-10-25-15,19 10 36 0,0 4-1 16,1-2 13-16,2 2-11 0,1 1 7 15,-3-6-4-15,7 8 11 0,1 4-6 0,2-4-1 16,0 5-1-16,-3-3-9 0,4 1 16 16,-1 3-6-16,1-2 2 0,1 2-2 15,-1-2-4-15,1 0 24 0,0 1 4 16,0-1 5-16,0 0-8 0,23 2 6 16,-4-5 7-16,-19 3-13 0,22 1-8 15,-8-1 5-15,0 0 5 0,2-1 6 16,17 1 21-16,-16-1-38 0,1-2-13 15,1 3 0-15,0-3 0 0,15-3 0 16,-18 4 0-16,-1 0 0 0,0 0 0 16,-3 2 0-16,-1-3 0 0,5 0 0 15,-5 3 0-15,-9 2 0 0,-2 0 0 16,0 0 0-16,0 0 0 0,0 0 0 16,0 0 0-16,-20 0 0 0,20 20 0 15,0-20 0-15,-17 14 0 0,17 10 0 16,-12-10 0-16,12 2 0 0,0 2 0 15,0 2 0-15,-7 1 0 0,7 21 0 16,-3-21 0-16,3-2 0 0,0-2 0 16,0-4 0-16,0-1 0 0,0 3 0 15,0-10-50-15,0-4-168 0,0-1-249 16,0 0-353-16,0-21-2084 0,0 21 1323 16,0-34 353-16</inkml:trace>
  <inkml:trace contextRef="#ctx0" brushRef="#br1" timeOffset="324983.0647">7630 15198 1346 0,'0'0'80'0,"0"0"54"16,0 18 47-16,0-18 236 0,0 0-239 15,0 11 8-15,0-11 1 0,0 0 3 16,0 0-21-16,0 7 91 0,0-7-163 0,0 0-6 15,0 0-13-15,0 0 9 0,0 0 83 16,0 0-77-16,0 0 10 0,0 0 17 16,0 0 16-16,0 0 1 0,0 0 154 15,0 0-164-15,0 0-14 0,0 0-25 16,0 0-10-16,0 0 93 0,0 0-105 16,0 0 3-16,0 0-28 0,0 0 5 15,0 0-7-15,0 0 22 0,0 0-39 16,0-13-1-16,0 13-2 0,0 0-3 15,0 0-2-15,0 0-21 0,0 0 4 16,0-8 12-16,0 8 1 16,0 0 0-16,0 0-4 0,0-3 3 15,0-3-9-15,0 3 0 0,0 0 2 0,0-4 4 16,0 0 1-16,0-5 36 0,0 6 0 16,0 1 8-16,0-1-8 0,-17 1 12 15,17-1-8-15,0-1 53 0,0 2-54 16,0 5 8-16,0-3 2 0,-10 3-5 15,10-3 19-15,0 3-43 0,0 0 4 16,0 0 4-16,0 0 9 0,0 0-4 16,0 0 41-16,0 0-41 0,0 0 5 15,0 15 17-15,0-15 28 0,0 0 97 16,0 0-98-16,0 0-13 0,0 0 0 0,0 0 13 16,0 0 4-16,0 0 127 0,0 0-116 15,0 0 3-15,0 7-22 16,0-7-17-16,0 11-1 0,0-5-62 0,16-1-5 15,-16 2 0-15,0-1 0 0,9 1 0 16,4 7 0-16,-5-8 0 0,1 3 0 16,3-2 0-16,-1 1 0 0,13 12 0 15,-12-12 0-15,0 1 0 0,0-1 0 16,-1 0 0-16,14 8 0 0,1-1 0 16,-2 0 0-16,-13-6 0 15,3 0 0-15,-4 2 0 0,0 0 0 16,2-1 0-16,8 14 0 0,-8-12 0 0,-2-1 0 15,-1 2 0-15,0-3 0 0,6 10 0 16,-8-11 0-16,-1 0 0 0,0 0 0 16,-2-1 0-16,0 0 0 0,2 6 0 15,-4-7 0-15,1 0 0 0,1-1 0 16,-3-2 0-16,1 4 0 0,-2-8 0 16,0 3 0-16,0-3 0 0,0 1 0 15,0 0 0-15,0-1 0 0,0 0 0 16,0 0 0-16,0 0 0 0,0 0 0 15,-19 0 0-15,19 0 0 0,-21 0 0 16,21 0 0-16,-19 0 0 0,8 21 0 0,-10-21 0 16,9 17 0-16,1-17 0 0,1 11 0 15,0-11 0-15,-8 9 0 0,7-9 0 16,1 0 0-16,-2 0 0 0,0 0 0 16,0 0 0-16,-16 0 0 0,14 0 0 15,0 0 0-15,-2 0 0 0,2 0 0 16,-16 0 0-16,18 0 0 0,-3 0 0 15,2 0 0-15,0 0 0 0,0 0 0 16,-14 0 0-16,12 0 0 0,1 12 0 0,-1-12 0 16,1 0 0-16,-14 0 0 0,17 0 0 15,-2 0 0-15,0 0 0 16,3 0 0-16,-3 0 0 0,-8 0 0 0,10 0 0 16,0 0 0-16,0 0 0 0,0 0 0 15,-12 0 0-15,12 0 0 0,-2 0 0 16,2 0 0-16,1 0 0 0,-2 0 0 15,-5 0 0-15,7 0 0 0,2 0 0 16,0 0 0-16,1 0 0 0,-5-19 0 16,6 19 0-16,1 0 0 0,0 0 0 15,1 0 0-15,-2-10 0 0,-2 10 0 16,2 0 0-16,1 0 0 0,-1 0 0 0,-1 0 0 16,-4 0 0-16,5 0 0 0,0 0 0 15,1 0 0-15,0 0 0 0,0 0 0 16,-5 0 0-16,4 0 0 0,0 0 0 15,1 0 0-15,-1 0 0 0,-4 0 0 16,5 0 0-16,-1 0 0 0,2 0 0 16,-1 0 0-16,-1 0 0 0,-3 0 0 15,3 0 0-15,0-11 0 0,-1 11 0 16,2 0 0-16,-9-9 0 0,8 9 0 16,-1-5 0-16,1 5 0 0,-2-4 0 15,3 0 0-15,-6 2 0 0,5 2 0 16,-1 0 0-16,1 0 0 0,0 0 0 15,-6 0 0-15,4 0 0 0,1 0 0 0,1 0 0 16,0 0 0-16,-1 0 0 0,-6 0 0 16,6 0 0-16,1 0 0 15,-2 0 0-15,0 0 0 0,-8 0 0 0,7 0 0 16,0 0 0-16,0 0 0 0,-3 0 0 16,3 0 0-16,-9 0 0 0,6 0 0 15,2 0 0-15,-2 0 0 0,2 0 0 16,-16 0 0-16,13 0 0 0,-1 15 0 15,0-15 0-15,2 0 0 0,-12 9 0 16,13-9 0-16,1 0 0 0,1 0 0 0,-4 5 0 16,3-5 0-16,-11 6 0 0,11-6 0 15,-2 4 0-15,2-3 0 0,0 1 0 16,-9 0 0-16,11-1 0 0,0 0 0 16,0 0 0-16,1-1 0 0,0 0 0 15,-2 0 0-15,3 0 0 0,2 0 0 16,1 0 0-16,0 0 0 0,1 0 0 15,0 0 0-15,0 0 0 0,1 0 0 16,1 0 0-16,0 0 0 0,0 0 0 16,0 0 0-16,0 0 0 0,0 0 0 15,0 0 0-15,0 0 0 0,0 0 0 16,0 0 0-16,0 0 0 0,0 0 0 0,0 0 0 16,0 0 0-16,12 0 0 0,-12 0 0 15,0-15 0-15,13 15 0 0,1-11 0 16,-5-4 0-16,3 4 0 0,1 1 0 15,1-1 0-15,0-3 0 0,13-9 0 16,-13 12 0-16,-2 0 0 0,-1 1 0 16,0 2 0-16,4-4 0 0,-10 7 0 15,0 3 0-15,-2 0 0 0,0 1 0 0,-3 1 0 16,2 0 0-16,-2 0 0 16,0 0 0-16,0 0 0 0,0 0 0 15,0 0 0-15,0 11 0 0,0-11 0 0,0 0 0 16,0 0 0-16,0 0 0 15,-18 9 0-15,18-2 0 0,-18 0 0 0,18-1 0 16,-18 1 0-16,-4 11 0 16,11-8 0-16,-2 0 0 0,1 0 0 0,1 0 0 15,-2-1 0-15,-7 8 0 0,8-9 0 16,0-1 0-16,0 0 0 0,1 0 0 16,-24 13 0-16,25-14 0 15,-7 4 0-15,10-7 0 0,1 0 0 0,0 1 0 16,0 0 0-16,0-1 0 15,-6 6 0-15,6-5 0 0,0 0 0 0,1 1 0 16,1-2 0-16,-1 2 0 0,3-5 0 16,1 2 0-16,0-2 0 0,1 0 0 15,0 0 0-15,0 0 0 0,0 0 0 16,0 0 0-16,0 0 0 0,0 0 0 16,0 0 0-16,13 0 0 0,-13 0 0 15,0 0 0-15,15 0 0 0,-15 15 0 16,27-15 0-16,-15 0 0 0,3 10 0 15,1-10 0-15,2 0 0 0,19 9 0 16,-17-5 0-16,-1-4 0 0,1 7 0 16,-3-4 0-16,0 2 0 0,9 4 0 0,-16-6 0 15,-1 3 0-15,-4-4 0 0,1 1 0 16,0-2 0-16,-4 2 0 0,-2-3 0 16,1 0 0-16,-1 0 0 0,0 0 0 15,0 0 0-15,0 0 0 0,0 0 0 16,0 0 0-16,0 0 0 0,0 0 0 15,0 0 0-15,0 0 0 0,0 0 0 16,0 0 0-16,0 0 0 0,0 0 0 16,0 0 0-16,0 0 0 0,0-15 0 15,0 15 0-15,0-20 0 0,0-3 0 16,0 8 0-16,0 1 0 0,-22-1 0 16,22-16 0-16,-20 16 0 0,20 1 0 0,-14-1 0 15,14 2 0-15,-14 0 0 0,3-6 0 16,11 12 0-16,-8 2 0 15,8-1 0-15,-4 6 0 0,4-4-37 0,0 3-204 16,0 1-284-16,0 0-346 0,0 0-513 16,24 0-303-16,1 0-1012 0</inkml:trace>
  <inkml:trace contextRef="#ctx0" brushRef="#br1" timeOffset="339538.5154">4637 15582 898 0,'-2'0'207'0,"1"0"1"16,1 14 58-16,0-14-29 0,0 0-1 0,0 0-50 16,0 0 102-16,0 0-179 0,0 9-5 15,0-9-14-15,0 0 5 0,0 3 86 16,0 2-86-16,-14-3 1 0,14 0-12 16,0-1 30-16,0 0 24 0,-11 0 223 15,11 2-164-15,0-3-9 0,0 0-17 16,-7 0-6-16,7 0-26 0,-6 2 96 15,2-2-129-15,1 0-2 0,0 0-20 16,-1 0 37-16,-5 0 83 0,3 0-105 0,-2 0-30 16,3 0 6-16,-1 0-3 15,1 17-4-15,-6-17 57 0,3 10-71 0,4-10 5 16,-1 7 9-16,0-7 6 0,-5 7 84 16,5-7-92-16,-1 4-2 0,0-4-8 15,-2 0 7-15,1 0-2 0,-7 0 32 16,5 0-66-16,1 0-2 0,-1 0 7 15,1 0 24-15,-10 0 31 0,10 0-61 16,-1 0-12-16,-1 0 3 0,1 0 1 16,0 0-5-16,-10 0 7 0,10 0-9 15,-1 0 12-15,-1 0 16 0,0 0 11 16,-10 0 71-16,12 0-66 0,-1 0-2 16,-1 0-12-16,3-16-7 0,-2 16-11 0,-6 0 0 15,7 0-11-15,-1 0-2 0,0 0-3 16,-1-10-1-16,-10 10-5 0,10-10 6 15,0 10 8-15,-1-9 6 0,2 7 6 16,1-3 1-16,-11-2 56 0,11 4-36 16,1 0-3-16,-1 0-20 0,1 0-12 15,-6-1-10-15,5 3-3 0,2-2 0 16,-1 2 0-16,0-1 0 0,0-2 0 16,-9-1 0-16,8 1 0 0,-1 1 0 0,1-3 0 15,0 2 0-15,-8-3 0 0,10 3 0 16,-1 3 0-16,0-4 0 15,1 4 0-15,2 0 0 0,-6-1 0 0,5 2 0 16,0 0 0-16,2 0 0 0,-2 0 0 16,-6 0 0-16,6 0 0 0,1 0 0 15,-2 0 0-15,0 0 0 0,1 0 0 16,-9 0 0-16,8 0 0 0,-2 0 0 16,1 0 0-16,-1 0 0 0,-8 0 0 15,9 0 0-15,-1 0 0 0,-1 0 0 16,1 0 0-16,1 0 0 0,-9 0 0 15,10 0 0-15,-1 0 0 0,1 0 0 0,-1 0 0 16,-7 0 0-16,8 0 0 0,-1 0 0 16,0 0 0-16,1 0 0 0,0 0 0 15,-8 0 0-15,7 0 0 0,0 0 0 16,-1 0 0-16,2 0 0 0,-9 0 0 16,6 0 0-16,1 0 0 0,-1 0 0 15,2 0 0-15,0 0 0 0,-6 0 0 16,4 12 0-16,1-12 0 0,2 0 0 15,-1 0 0-15,-7 0 0 0,7 0 0 16,0 0 0-16,1 0 0 0,2 0 0 16,-1 0 0-16,-5 6 0 0,6-6 0 0,-2 6 0 15,0-4 0-15,-1 1 0 16,-11 2 0-16,9-1 0 0,-4-1 0 16,2-1 0-16,-3 1 0 0,3 0 0 0,-12 1 0 15,12-2 0-15,-1-1 0 0,2 0 0 16,0 0 0-16,-10-1 0 0,11 0 0 15,-1 0 0-15,0 0 0 0,1 0 0 16,-1 0 0-16,-9 0 0 0,10 0 0 16,-2 0 0-16,1 0 0 0,0 0 0 0,-13 0 0 15,13 0 0-15,1 0 0 16,-2 0 0-16,3 0 0 0,1 0 0 16,-5 0 0-16,8 0 0 0,0 0 0 0,1 0 0 15,1 0 0-15,-3 0 0 0,5 0 0 16,-2 0 0-16,1 0 0 0,-1 0 0 15,0-11 0-15,-3 11 0 0,1 0 0 16,0 0 0-16,0 0 0 0,0 0 0 16,-4-9 0-16,5 9 0 0,-1-6 0 15,1 2 0-15,0 0 0 0,1 1 0 16,-2-6 0-16,1 4 0 0,2-2 0 16,-1 2 0-16,0-3 0 0,-4-8 0 15,4 8 0-15,-1-3 0 0,0 1 0 16,-2 0 0-16,-1-14 0 0,1 13 0 0,1-3 0 15,1-1 0-15,0 1 0 0,1-1 0 16,-2-14 0-16,2 15 0 0,2-1 0 16,-2-2 0-16,2 2 0 0,-1-13 0 15,1 13 0-15,0 0 0 0,0-1 0 16,-1-2 0-16,2 3 0 0,-2-21 0 16,2 18 0-16,-2 1 0 0,2 2 0 15,-2-3 0-15,2-14 0 0,0 17 0 16,0 0 0-16,0 0 0 0,0 0 0 15,0 0 0-15,0-12 0 0,0 12 0 0,0 1 0 16,0 2 0-16,0-4 0 16,0-13 0-16,0 15 0 0,0-2 0 15,0 2 0-15,-13-3 0 0,13 2 0 16,0-17 0-16,0 15 0 0,0 3 0 0,0-1 0 16,0-3 0-16,0-13 0 0,0 17 0 15,0-3 0-15,-8 1 0 0,8-1 0 16,-6 1 0-16,0-14 0 0,2 14 0 15,0 0 0-15,1 2 0 0,-1-3 0 16,1-16 0-16,2 15 0 0,-2 0 0 16,3 0 0-16,-1 1 0 0,0-3 0 15,-1-9 0-15,0 14 0 0,1 1 0 16,-1 0 0-16,0 2 0 0,-2-10 0 0,2 10 0 16,0 0 0-16,-1-3 0 0,1 2 0 15,2 1 0-15,-2-11 0 0,2 8 0 16,0 3 0-16,0-2 0 0,0 2 0 15,0-14 0-15,18 14 0 0,-18-1 0 16,0 1 0-16,0-2 0 0,0 2 0 16,13-12 0-16,-13 11 0 0,0 1 0 15,0 0 0-15,0 0 0 0,0-13 0 16,0 13 0-16,0-26 0 16,0 27 0-16,0-3 0 0,0 2 0 15,0-2 0-15,0 2 0 0,0-13 0 0,0 11 0 16,0-1 0-16,0-1 0 0,0 2 0 15,16-16 0-15,-16 15 0 0,0-1 0 16,0 1 0-16,0 0 0 0,0 1 0 16,0-14 0-16,0 14 0 0,-18 0 0 15,18 3-4-15,0-1-2 0,-11-8 6 16,11 10 4-16,0 0 2 0,-8 1-6 16,8-2 0-16,-6-6 0 0,6 11 0 15,-4-1 0-15,4-1 0 0,-3 2 0 16,1 0 0-16,-2-1 0 0,2 3 0 15,1 1 0-15,1 0 0 0,0 3 0 16,-2-2 0-16,2 2 0 0,0 0 0 0,0 0 0 16,0 0 0-16,0 0 0 15,0 0 0-15,0 0 0 0,0 0 0 0,0 0 0 16,0 0 0-16,0 14 0 0,0 3 0 16,-18-17-6-16,18 17-4 0,-14-5 4 15,14 1 3-15,-27 15 7 0,17-13-1 16,-2 0-4-16,1 2-2 0,1 1 6 15,-10 15-4-15,11-17 7 0,-1-1-5 16,3 1 0-16,0-1-7 0,2-1-1 0,-7 10-4 16,9-14 11-16,-1-2 2 15,1-1-1-15,1-4-1 0,1 1 5 16,0-4-2-16,1 0 1 0,0 0-3 0,0 0-2 16,0 0 5-16,0 0 1 0,0 0-9 15,14-18 2-15,-14 18-2 0,0-18 4 16,14-7-16-16,-14 9-6 0,8-4-15 15,-8-4-22-15,13 0-16 0,-2-5-10 16,11-36-78-16,-10 31 98 0,2-2 16 16,-2 2 13-16,-1 2 10 0,6-28-1 15,-11 38 23-15,-2 0 4 0,0 5-1 16,-3 5 1-16,0 2 1 0,-1-4-1 16,0 9 0-16,0 3 5 0,0-1-1 0,0 3-2 15,0 0-4-15,0 0 0 0,0 0 1 16,0 0 5-16,0 0-2 0,0 20 6 15,0-3 1-15,21-17-5 0,-21 24-2 16,17-7 7-16,-17 0-3 0,37 23 14 16,-25-18-16-16,0 2-4 0,3 3-3 15,-1-2 3-15,1 1 3 0,12 26 18 16,-14-27-9-16,0 0 0 0,-1-3 3 16,-1-1 0-16,8 16 15 0,-10-23-14 0,-4 1 9 15,0-6 2-15,-1 1 9 0,-3-3 8 16,-1-2 30-16,0-3-52 0,0-2-15 15,-25 0-11-15,25 0-5 0,-55 0-6 16,30-21 18-16,-1 21-5 16,-1-15 6-16,-1 15-1 0,1-14-8 0,-19 14-1 15,26-11-1-15,2 11-12 0,4 0-53 16,2 0-103-16,-3 25-711 0,7-25 86 16,1 27-388-16,3-10-223 0,-3 7-17 15,5-2 325-15</inkml:trace>
  <inkml:trace contextRef="#ctx0" brushRef="#br2" timeOffset="351551.5417">19555 12992 537 0,'0'0'10'0,"0"0"23"0,0 0 17 15,0 0 35-15,0 0 50 0,0 0 223 16,0 0-149-16,0 0-10 0,0 0-8 16,0 0 4-16,0 0-4 0,0 0 179 15,0-21-178-15,0 21 27 0,0 0 31 16,0 0 57-16,0-12 34 0,0 12 283 16,0 0-395-16,0 0-68 0,0 0-54 0,0 0-35 15,0 0 66-15,0 0-46 0,0 0 17 16,0 0 1-16,0 23 22 0,0-23 3 15,0 42 143-15,17-20-156 0,-17 0-18 16,0 6-23-16,0 2-5 0,0 40 6 16,0-34-65-16,0 4-11 0,-25 0 2 15,25 0-6-15,-21-3-8 0,4 21-29 16,17-35-95-16,-16-5-99 0,16-5-119 16,0-4-220-16,-8-9-973 0,8 0 525 15,0 0 9-15,0 0 236 0,0-23 170 16</inkml:trace>
  <inkml:trace contextRef="#ctx0" brushRef="#br2" timeOffset="351966.1692">19305 13268 1775 0,'0'0'98'0,"0"0"55"0,0 0 33 16,0 0 58-16,0 0-14 0,0 0 320 0,0 0-250 15,0 0 3-15,0 0 1 16,0 0 23-16,30 0 264 0,0 0-346 0,-8 0-14 16,1 0-35-16,2-12-46 0,1 12-55 15,27 0-54-15,-31 0-36 0,-1 0-9 16,-4 0-9-16,-3 0-49 0,6 18-301 15,-20-18-42-15,0 0-285 0,0 14-253 16,0-14-260-16,-25 0 114 0</inkml:trace>
  <inkml:trace contextRef="#ctx0" brushRef="#br2" timeOffset="354677.0209">20091 13051 715 0,'0'0'58'15,"0"0"44"-15,0 0 58 0,0 0 64 16,0 0 227-16,0 0-226 0,0 0-19 16,0 0-30-16,0 0-2 0,0 0 133 15,0 0-149-15,12 0 280 16,-12 0-291-16,0 0 14 0,0 0 17 16,0 0 19-16,0 0-15 0,0 0 106 15,0 0-141-15,0 12-4 0,0-12-9 16,0 0 6-16,0 10 74 0,0-10-117 15,0 11 1-15,0-6-17 0,0 3-1 0,0 0-6 16,0 8 37-16,0-7-60 0,0 1-12 16,0 0 13-16,0-1 21 0,0 10 133 15,0-10-91-15,0 0-6 0,0 3-23 16,0-2-10-16,0 1-21 0,18 9 27 16,-18-10-41-16,0 2 1 0,0-3-8 15,11 3-9-15,-11 10 6 0,10-10-23 16,-10 0-3-16,0 0 0 0,0-2 2 0,6 2-4 15,-6 12 6-15,0-13-11 16,0 3 5-16,0-2 5 0,0 2-1 16,0 9 22-16,0-13-3 0,0 0 25 0,0-1 23 15,0 0 6-15,0-1 4 16,0 7 42-16,0-7-67 0,0 0 3 0,0-1 2 16,0 0-5-16,0 3 41 0,13-3-59 15,-13-2 1-15,0 0-4 0,0 0-2 16,0-1-6-16,7 6 20 0,-7-5-30 15,0 0-5-15,0 0-9 0,0 2 0 16,0 5-4-16,0-5 1 0,0 0-6 16,0-2 4-16,0 3 0 0,0-1 0 0,-14 5 1 15,14-7 4-15,0 2-4 16,0-2 7-16,0 3-11 0,0 5 11 16,0-6-8-16,0-2 8 0,0 3-10 0,0-3-5 15,0 2 5-15,0 5-3 0,0-5 8 16,0-2 0-16,0 2-1 0,0 1-1 15,0 4 6-15,0-3-3 0,0-1-4 16,0 0 0-16,0 0-1 0,0 1 0 16,0 7 0-16,0-7 0 0,11-1 0 15,-11 2 0-15,0-3 0 0,0 5 0 16,0-5 0-16,7 0 0 0,-7-1 0 16,0 1 0-16,0 0 0 0,0 6 0 15,0-4 0-15,0-1 0 0,0 3 0 16,0-2 0-16,0 11 0 0,0-11 0 0,0 1 0 15,0-2 0-15,0-1 0 16,0 1 0-16,0 2 0 0,0-7 0 0,0-1 0 16,0 0 0-16,0-1 0 0,0 2 0 15,0-3 0-15,0 0 0 0,0 2 0 16,0-1 0-16,0 0 0 0,0 5 0 16,0-4 0-16,0 3 0 0,0-3 0 15,0 0 0-15,0 5 0 0,0-6 0 16,0 0 0-16,0-1 0 0,0 1 0 0,0-1 0 15,0 0 0-15,0 0 0 0,0 0 0 16,0 0 0-16,0 0 0 0,0-14 0 16,0 14 0-16,0 0 0 0,0-15 0 15,0 15 0-15,0-11 0 0,0 11 0 16,0-8 0-16,0 8 0 0,0-8 0 16,0 4 0-16,0-8 0 0,0 7 0 15,0-3 0-15,-12 1 0 0,12 2 0 16,-8-8 0-16,8 5 0 0,-6 3 0 15,6-1 0-15,-4 0 0 0,1 1 0 16,0-2 0-16,1 3 0 0,2 3 0 16,-1-2 0-16,0 3 0 0,0-2 0 0,0 1 0 15,1 1 0-15,0 0 0 16,0 0 0-16,0 0 0 0,0 0 0 0,-1 0 0 16,1 0 0-16,0 0 0 0,0 0 0 15,0 18 0-15,0-18 0 0,0 0 0 16,15 19 0-16,-15-19 0 0,0 36 0 15,12-28 0-15,-12 5 0 16,0 5 0-16,5-7 0 0,-5-2 0 0,2 3 0 16,0-3 0-16,3 8 0 15,-2-10 0-15,0-2 0 0,-1 0 0 16,0-2 0-16,-1-2 0 0,1 0 0 16,-2-1 0-16,1 0 0 0,-1 0 0 15,0 0 0-15,0 0 0 0,0 0 0 0,0 0 0 16,0-17 0-16,0 17 0 15,0 0 0-15,-19-19 0 0,19 2 0 0,0 7 0 16,-16-2 0-16,16 1 0 0,-14-14 0 16,1 14 0-16,6-3 0 0,-3 3 0 15,2-2 0-15,2 1 0 0,-8-9 0 16,8 11 0-16,1 2 0 0,0 1 0 16,3 3 0-16,-5-6 0 0,4 7 0 15,2 0 0-15,0 2 0 0,1 0 0 0,0-2 0 16,0 2 0-16,0 1 0 15,0 0 0-15,0 0 0 0,0 0 0 0,24 0 0 16,-5 0 0-16,-19 21 0 0,23-21 0 16,-9 13 0-16,-1-13 0 0,15 15 0 15,-15-1 0-15,0-14 0 0,3 12 0 16,-4-12 0-16,10 16 0 0,-13-16 0 16,-1 6 0-16,1-3 0 0,-4-2 0 15,0 0 0-15,1-1 0 0,-5 2 0 16,1-2 0-16,-2 0 0 0,0 0 0 15,0 0 0-15,0 0 0 0,0 1 0 16,0 2 0-16,-19 1 0 0,4 8 0 0,-4 6 0 16,-3 6 0-1,13-11 0-15,-1 4 0 0,2-4 0 0,0 3 0 16,2-2 0-16,-5 10 0 0,7-14-75 16,2 0-151-16,0-5-228 0,2-2-306 15,-2-1-1867-15,2-2 1034 0,0 0 305 16</inkml:trace>
  <inkml:trace contextRef="#ctx0" brushRef="#br2" timeOffset="357236.6903">20147 14517 776 0,'0'-1'28'16,"0"0"40"-16,0 1 61 0,0-1 265 15,0 1-168-15,0-2-11 0,0-1-15 16,0 3-6-16,0 0-22 0,0-1 137 16,0 1-144-16,0-3 2 0,0 3-1 15,0-1 10-15,0-3 156 0,0 4-152 16,0-3 10-16,0 1-3 0,0 1-5 16,0 1-33-16,0-1 68 0,0 1-124 15,0 0-5-15,13 0 3 0,-13 0-12 16,0 0 82-16,5 0-74 0,-5 0 4 0,7 0 0 15,-7 0 5-15,3 14-5 0,-1-14 91 16,0 0-82-16,-2 11 10 0,0-11 2 16,0 8 10-16,0 5 84 0,0-5-120 15,0 0-15-15,0 2-2 0,0 0 0 16,0-1-19-16,0 14 19 0,0-12-51 16,0 1-1-16,0-2-6 0,0 2-5 15,0 10 7-15,0-12 2 0,0 1 12 16,0-1 15-16,0 2 5 0,0-1 0 0,0 12 18 15,0-10-43-15,0 0-5 0,0-2-3 16,0 1-6-16,0 14-4 16,0-14-4-16,0 0 2 0,0 1 4 0,0-1-9 15,0 1 1-15,0 15-2 0,0-14 9 16,0 1 2-16,0-1-4 0,0 1-6 16,0 16 11-16,0-16 19 0,0-1 12 15,0 2-2-15,0-3-5 0,0 2-12 16,0 7-2-16,0-10-17 0,0 0 1 15,0-4 0-15,0 1 1 0,0 11 4 16,0-12-8-16,0 2-3 0,0-2 5 16,10 3 1-16,-10-1 0 0,7 9-4 15,-7-8 3-15,0-1 4 0,0 4 14 0,0-4-2 16,0 16 20-16,0-16-33 0,0 5 0 16,0-4 1-16,0 4-4 0,0-6 4 15,0 12-8-15,0-13 4 0,0 0-4 16,0 1 4-16,0-1-2 0,0 4 1 15,16-6 1-15,-16 2 1 0,0-2 1 16,0 3-3-16,0-3 1 0,0 8 0 16,0-6 0-16,0-1-2 0,0-1 5 15,0-1-2-15,7 5 7 0,-7-7-7 16,0 1 4-16,4-1-1 0,-1 0 7 16,-1 0-6-16,4 2 3 0,-2-2-3 15,-1 3-2-15,-1-1 3 0,3-1-3 0,2 5-3 16,-3-4-3-16,-1-1 2 0,2 2 3 15,0-1 0-15,-2-2-3 0,4 7-3 16,-3-6 4-16,-1 0 2 0,-1 0 5 16,2-1-1-16,0 0 11 0,-1 1 9 15,0-4 27-15,-1 1 23 0,1-1-4 16,1 2-12-16,3-1-14 0,-4 0-34 16,0 0-8-16,-1 1-4 0,2 1 2 15,3 1-3-15,-3-3 0 0,1 3 0 0,1-2 0 16,-1 4 0-16,0-5 0 15,4 4 0-15,-4-2 0 0,-1-2 0 0,0 1 0 16,0 0 0-16,4 0 0 0,-4-2 0 16,1 0 0-16,-1 0 0 15,2 0 0-15,-1 0 0 0,6 0 0 0,-5 0 0 16,0 0 0-16,0 0 0 16,1 0 0-16,7 0 0 0,-6 0 0 0,-2 0 0 15,0 0 0-15,11 17 0 16,-12-17 0-16,0 13 0 0,2-13 0 15,-3 7 0-15,-1-7 0 0,1 0 0 16,-1 0 0-16,0 0 0 0,6 4 0 0,-4-4 0 16,0 0 0-16,2 1 0 15,0-1 0-15,8 2 0 0,-7-2 0 0,-1 0 0 16,1 0 0-16,0 3 0 0,1-3 0 16,9 2 0-16,-10-2 0 0,-1 0 0 15,1 0 0-15,1 0 0 0,8 0 0 16,-10 0 0-16,-1-16 0 0,2 16 0 15,-1 0 0-15,-1 0 0 0,7 0 0 16,-7 0 0-16,-1 0 0 0,1 0 0 16,-1 0 0-16,7 0 0 0,-7 0 0 15,-1 0 0-15,2 0 0 0,-1 0 0 16,0 0 0-16,8 0 0 0,-6 0 0 0,1 0 0 16,1-13 0-16,-2 13 0 15,8 0 0-15,-7-10 0 0,-1 10 0 0,-1 0 0 16,0 0 0-16,0 0 0 0,9 0 0 15,-8 0 0-15,0 0 0 0,0 0 0 16,-1 0 0-16,6 0 0 0,-7 0 0 16,2 0 0-16,-2 0 0 0,0 0 0 15,0 0 0-15,5 0 0 0,-4 0 0 16,0 0 0-16,-1 0 0 0,-1 0 0 16,5 0 0-16,-3 0 0 0,-2 0 0 15,2 0 0-15,-4 0 0 0,3 0 0 0,4 0 0 16,-5 0 0-16,-2 0 0 0,1 0 0 15,0 0 0-15,1 0 0 0,-2 0 0 16,-1 0 0-16,1 0 0 0,0 0 0 16,-2 0 0-16,2 0 0 0,-2 0 0 15,0 0 0-15,0 0 0 0,0 0 0 16,0 0 0-16,0 0 0 0,0 0 0 16,0 0 0-16,0 0 0 15,0 0 0-15,0 0 0 0,0 0 0 0,-15 0 0 16,15 0 0-16,-14 0 0 0,0-16 0 15,4 3 0-15,-2 13 0 0,0-17 0 16,-3 9 0-16,4-2 0 0,-17-8 0 0,16 11 0 16,0-3 0-16,2 5 0 0,-2-3 0 15,-4-3 0-15,8 7 0 0,2-2 0 16,0 6 0-16,3-3 0 0,-2 3 0 16,0-1 0-16,3 1 0 0,1 0 0 15,1 0 0-15,-1 0 0 0,1 0 0 16,0 0 0-16,0 0 0 0,0 0 0 15,0 16 0-15,0-16 0 0,16 17 0 16,-16-17 0-16,16 7 0 0,-16-7 0 16,20 10 0-16,10-2 0 0,-14-4 0 15,1-1 0-15,3 1 0 0,0 0 0 16,-2-1 0-16,20 5 0 0,-22-5 0 0,0 1 0 16,-3-1 0-16,13 5 0 15,-20-6 0-15,-3-1 0 0,1 5 0 16,-3-5 0-16,-1 0 0 0,0 3 0 15,0-1 0-15,0 2 0 0,0 0 0 16,-17-1 0-16,17 3 0 0,-17-1 0 16,17 2 0-16,-35 13 0 0,22-11 0 0,-1 2 0 15,-1 1 0-15,1-1 0 16,-9 11 0-16,12-14 0 0,3-1 0 16,3-2 0-16,0 0 0 0,4-6 0 0,1 0 0 15,0 0 0-15,0-20 0 0,0 20 0 16,24-26 0-16,-3-12 0 0,-21 18 0 15,20-1-118-15,-20 3-136 0,15 1-178 16,-15 3-263-16,12-4-1012 0,-12 18 620 16,0-7-144-16,0 7 121 0,0 0 203 15</inkml:trace>
  <inkml:trace contextRef="#ctx0" brushRef="#br2" timeOffset="360444.4836">22967 15594 494 0,'3'0'27'16,"-1"0"22"-16,-1-10 59 0,3 10 220 15,-3 0-129-15,0 0-5 0,-1 0-9 0,0 0 8 16,0 0 123-16,0 0-191 0,0 0-4 15,0 0 10-15,0 0 31 16,0 0 436-16,0 0-394 0,0 0 6 16,0 0 280-16,0 0-231 0,0 0-8 15,0 0-38-15,0 0-17 0,0 0 131 16,14 0-184-16,-14 0 1 0,0 0-23 16,14 0-5-16,-14 0-14 0,21 0 60 15,-12 0-105-15,1-11 36 0,2 11-4 16,1 0 4-16,16-8 32 15,0 8-92-15,2 0-22 0,-17-3-9 16,1 3 4-16,-3 0 0 0,3 0-3 16,-2 0 4-16,16 0 8 0,-15 0-2 0,-2 0 0 15,0 0 7-15,0 0 14 0,10 0 96 16,-14 0-45-16,1 0 2 0,0 0-21 16,0 11-13-16,-2-11-25 0,7 0-8 15,-7 0-15-15,0 0 0 0,-1 0-3 16,2 0 0-16,10 0-4 0,-9 0 2 15,3 0 0-15,-1 0 0 0,0 0-2 16,1-15 2-16,8 15 4 0,-8 0-4 16,-2 0 1-16,-1 0-2 0,0 0 2 15,9 0 15-15,-9 0 4 0,0 0 1 0,0 0-1 16,2 0-5-16,1 0-10 16,12 0 5-16,-13 0-14 0,3 0 7 15,-3 0-7-15,-1 0 4 0,9 0 4 0,-12 0-4 16,0 0 14-16,1 0 28 0,-1 0 20 15,10 0 91-15,-7 0-94 0,-2 0-20 16,3 0-12-16,-1 0-7 0,0 0-9 16,10 15-3-16,-11-15-10 0,1 0-2 15,1 0 10-15,25 0-2 16,-25 0-9-16,3 0 5 0,13 0 0 16,-15-16 2-16,0 16-1 0,1 0 6 15,-2 0 15-15,0 0 15 0,9 0 57 0,-11 0-49 16,1 0-13-16,-2 0-8 0,1 0-10 15,10 0-6-15,-11 0-7 0,1 0 1 16,0 0-4-16,-1 0 2 0,9 0 1 16,-3 0-5-16,0 0 4 15,-10 0-1-15,0 0 3 0,-1 0-4 16,-2 0-2-16,1 0 7 0,0 0 2 16,-2 0-5-16,1 0-2 0,-1 0 0 15,0 0 2-15,1 0 5 0,-1 0-4 16,0 0-3-16,0 0-1 0,0 0-1 15,0 0 6-15,0 0-3 0,0 0 1 16,0 0-2-16,0 0-2 0,0 0 7 16,0 0 2-16,0 0-5 0,0 0-2 0,0 0 0 15,0 0 1-15,0 0 1 0,0 0-3 16,0 0 3-16,0 0 4 0,0 0 0 16,0 0 2-16,0 0-8 0,0 0 6 15,0 0-5-15,0 0 6 0,0 0-2 16,0 0-1-16,0 0 25 0,0 0-7 15,0 0-2-15,14 0-4 0,-14 0-14 16,11 0 0-16,-11 0 0 0,8 0 0 16,-3 0 0-16,2 0 0 0,-2 0 0 0,9 0 0 15,-7 0 0-15,0 0 0 0,0 11 0 16,0-11 0-16,11 0 0 16,-10 0 0-16,1 0 0 0,21 0 0 15,-19 0 0-15,0 0 0 16,3 0 0-16,-3 0 0 0,16 0 0 0,-14 0 0 15,3 0 0-15,-1 0 0 0,1 0 0 16,18 0 0-16,-20 0 0 0,0 0 0 16,0-9 0-16,0 9 0 0,14 0 0 15,-18 0 0-15,-1 0 0 0,3 0 0 16,1 0 0-16,0 0 0 0,10 0 0 16,4 0 0-16,0 0 0 0,-16 0 0 15,3 0 0-15,-1 0 0 0,2 0 0 16,14 0 0-16,-15-14 0 0,1 14 0 15,-1 0 0-15,3 0 0 0,-4-8 0 16,15 8 0-16,-15 0 0 0,-2 0 0 16,-2-7 0-16,3 7 0 0,7 0 0 15,-9 0 0-15,0 0 0 0,-1 0 0 16,2 0 0-16,-1 0 0 0,8-2 0 16,-9 0 0-16,-3 1 0 0,1 1 0 15,0 0 0-15,6-1 0 0,-8 0 0 16,0 1 0-16,1-1 0 0,0 0 0 15,-1 1 0-15,6 0 0 0,-6 0 0 16,1 0 0-16,2 0 0 0,-4 0 0 0,7 0 0 16,-7 0 0-16,2 0 0 0,-2 0 0 15,-1 0 0-15,0 0 0 0,2 0 0 16,-3 0 0-16,0 0 0 0,1 0 0 16,1 0 0-16,4 0 0 0,-4 0 0 15,0 0 0-15,-3 0 0 0,4 0 0 16,-2 0 0-16,3 0 0 0,-2 0 0 15,-2 0 0-15,2 0 0 0,-2 0 0 16,3-10 0-16,-3 10 0 0,0 0 0 16,2 0 0-16,-2 0 0 0,1 0 0 0,4 0 0 15,-6 0 0-15,4 0 0 0,-2 0 0 16,1 0 0-16,2 0 0 0,-3 0 0 16,2 0 0-16,-2 0 0 0,0 0 0 15,2 0 0-15,-1 0 0 0,-2 0 0 16,3 0 0-16,-3 0 0 0,0 0 0 15,3 0 0-15,-2 0 0 0,-1 0 0 16,0 0 0-16,1 0 0 0,3 0 0 16,2 0 0-16,-5 0 0 0,4 0 0 15,-3 0 0-15,1 0 0 0,3 0 0 16,-3 0 0-16,-3 0 0 0,2 0 0 0,-2 0 0 16,2 0 0-16,1 0 0 0,-3 0 0 15,-1-12 0-15,1 12 0 0,-2 0 0 16,0 0-3-16,0 0 3 0,0 0 0 15,0 0 0-15,0 0 3 0,3 0-3 16,-3 0 0-16,0 0 0 16,0 0 0-16,0 0 0 0,0 0 0 15,0 0 0-15,0 0 0 0,0 0 0 16,0 0 0-16,0 0 0 0,0 0 0 16,0 0-3-16,0 0 1 0,0 0 0 15,0 0 4-15,0 0-2 0,0 0-1 16,0 0-1-16,0 0-3 0,0 0 8 0,0 0 0 15,0 0 2-15,0 0-3 16,0 0-2-16,0 0 0 0,0 0 0 0,0 0 0 16,0 0 0-16,0 0 0 0,0 0 0 15,0 0 0-15,0 0 0 0,0 0 0 16,0 0 0-16,0 0 0 0,0 0 0 16,0 0 0-16,0 0 0 0,0 0 0 15,0 0 0-15,0 0 0 0,0 0 0 16,0 0 0-16,0 0 0 0,0 0 0 0,0 0 0 15,0 0 0-15,0 0 0 16,0 0 0-16,0 0 0 0,0 0 0 0,0 0 0 16,0 0 0-16,0 0 0 0,0 0 0 15,0 0 0-15,0 0 0 0,0 0 0 16,0 0 0-16,0 0 0 0,0 0 0 16,0 0 0-16,0 0 0 0,0 0 0 15,0 0 0-15,0 0 0 0,0 0 0 16,0 0 0-16,0 0 0 0,0 0 0 15,0 0 0-15,0 0 0 0,0 0 0 16,0 0 0-16,0 0 0 0,0 0 0 16,0 0 0-16,0 0 0 0,0 0 0 15,0 0 0-15,0 0 0 0,0 0 0 0,0 0 0 16,0 0 0-16,0 0 0 0,0 0 0 16,0 0 0-16,0 0 0 0,0 0 0 15,0 0 0-15,0 0 0 0,0 0 0 16,0 0 0-16,0 0 0 0,0 0 0 15,0 0 0-15,0 0 0 0,0 0 0 16,0 0 0-16,0 0 0 0,0 0 0 16,0 0 0-16,0 0 0 0,0 0 0 15,0 0 0-15,0 0 0 0,0 0 0 16,0 0 0-16,0 0 0 0,0 0 0 0,0 0 0 16,0 0 0-16,0 0 0 15,0 0 0-15,0 0 0 0,0 0 0 16,0 0 0-16,0 0 0 0,0 0 0 0,0 0 0 15,0 0 0-15,0 0 0 0,0 0 0 16,0 0 0-16,0 0 0 0,0 0 0 16,0 0 0-16,0 0 0 0,0 0 0 15,0 0 0-15,0 0 0 0,0 0 0 16,0 0 0-16,0 0 0 0,0 0 0 16,0 0 0-1,0 0 0-15,0 0 0 0,0 0 0 0,0 0 0 16,0 0 0-16,0 0 0 0,0 0 0 15,0 0 0-15,0 0 0 0,0 0 0 16,0 0 0-16,0 0 0 0,0 0 0 16,0 0 0-16,0 0 0 15,0 0 0-15,0 0 0 0,0 0 0 16,0 0 0-16,0 0 0 0,0 0 0 16,0 0 0-16,0 0 0 0,0 0 0 15,0 0 0-15,0 0 0 0,0 0 0 16,0 0 0-16,0 0 0 0,0 0 0 15,0 0 0-15,0 0 0 0,0 0 0 16,0 0 0-16,0 0 0 0,0 0 0 16,0 0 0-16,0 0 0 0,0 0 0 15,0 0 0-15,0 0 0 0,0 0 0 0,0 0 0 16,0 0 0-16,0 0 0 0,0 0 0 16,0 0-32-16,0 0-81 0,0 0-100 15,0 0-595-15,0 0 218 0,0-18-120 16,0 18-237-16,0 0-214 0,0-14-1275 15,0 14 1689-15</inkml:trace>
  <inkml:trace contextRef="#ctx0" brushRef="#br2" timeOffset="367971.1104">25301 15415 1983 0,'-3'0'71'0,"-1"0"35"0,4 15 26 16,-5-15 39-16,5 0 123 0,0 0-129 15,0 0-5-15,0 8-22 0,0-8-14 16,0 0-30-16,0 0 98 0,0 0-65 16,17 0 29-16,-17 0 60 0,0 0 42 15,0 0 4-15,13-14 188 0,-13 14-296 16,8 0-11-16,-8 0-6 0,3 0 34 15,4-7 161-15,-4 7-190 0,0-2-24 16,2-1-27-16,0-2-20 0,3 0-18 0,10-4-16 16,-9 3-28-16,1-2-12 0,3 0 3 15,-2-1-2-15,16-13-7 0,-9 11 5 16,-3-2-6-16,4 0 1 0,-1 0-8 16,-1-2-12-16,17-12-25 0,-19 16 39 15,-1-5 12-15,1 5 4 0,-2-1-6 16,13-10-17-16,-14 12-3 0,1-1-4 0,-2 1-13 15,2-1-15-15,-1 3-3 16,9-10-44-16,-12 10 55 0,-1 1 5 16,0 1-8-16,-1-1 8 0,3-3-5 0,-6 6 44 15,-1 1 1-15,-1 0 4 0,1 1-1 16,-1 1 7-16,-2 1 4 0,0 0-5 16,2 0 6-16,-2 0 1 0,0 0 5 15,0 0 21-15,0 0-18 0,0 0 5 16,0 0-3-16,0 0-4 0,0 0-6 15,0 0-9-15,0 0 2 0,0-24 3 16,0 24-12-16,18-16 0 0,-18 4 5 16,16 12 2-16,-16-10-3 0,0 10 1 15,9 0-1-15,-9-4 13 0,0 4-2 0,0 0 12 16,0 0 6-16,0 0 2 0,0 0-11 16,0 0-4-16,0 0-16 0,0 0 7 15,0 0 5-15,0 0-4 0,0 0 4 16,0 0-9-16,-11 0 2 0,11 0 15 15,0 0 6-15,0 0 15 0,0 0 47 16,0 0-49-16,-8 0-11 0,8 0 3 16,-6 0-6-16,1 11 19 0,3-11-34 15,-2 0-5-15,0 0-5 0,1 0-4 16,-1 6 7-16,-4-6-6 0,4 0 4 0,2 0 0 16,-4 0-1-16,3 0 6 15,-3 0-12-15,1 0 2 0,0 0 6 16,1 0-4-16,-2 0 4 0,1 0-4 15,-12 0-5-15,9 0 7 0,-1 0 2 0,-3 0-2 16,4 19 6-16,-8-19-4 0,11 10 0 16,-2-10-4-16,3 0 2 0,0 0 3 15,2 9-1-15,0-9 16 0,2 4-10 16,0-4 2-16,0 4 0 0,0-1-6 16,17-2 6-16,-17-1-7 0,0 0 0 15,27 0-2-15,-27 0 4 0,25 0-12 0,11-26-37 16,-16 2-7-16,0 24-7 15,2-26-3-15,-1 10 2 0,19-7-19 16,-24 13 54-16,0 2 12 0,-4 8 5 0,-4-10 2 16,-1 10-1-16,-1-6-15 0,-6 6 16 15,0 0 7-15,0 0-1 0,0 0 3 16,0 17 7-16,0-17 1 0,-15 0-3 16,15 19 7-16,0-19-4 0,0 17 4 15,0 0 28-15,0-8-26 0,-12 3 0 16,12 1-6-16,0-1-6 0,-6 17 19 15,6-15-11-15,-5 0 2 0,3 1-4 16,2 0 13-16,-4-1 8 0,0 14 19 16,2-16-36-16,1-2 4 0,-1-2 14 15,0-2 12-15,-4-1 70 0,3-5-85 0,0 0-13 16,-1 0-19-16,-1-26 1 0,-3 26 2 16,-10-43 3-16,8 26-5 0,-1 3 0 15,2-2-8-15,0 0-9 0,-9 5-141 16,12-4-57-16,-1 15-142 0,-1 0-234 15,2 0-360-15,1 0-393 0,-1 24-1058 16</inkml:trace>
  <inkml:trace contextRef="#ctx0" brushRef="#br2" timeOffset="376793.2848">23758 13639 2161 0,'0'0'97'0,"0"0"-17"16,0 0 28-16,0 0-6 0,-19 0 11 0,19 0-3 15,0 0 132-15,-17 0-101 16,17 0 19-16,0 14 4 0,0-14 15 15,0 0 134-15,0 0-179 0,0 0-8 0,0 0 10 16,0 0 40-16,0 0 12 16,0 0 137-16,0 0-214 0,0 0-29 15,0 0-26-15,0 0-10 0,-9 0-20 0,4 0-3 16,1 0-5-16,1 0 17 0,-2 0 3 16,1 13 0-16,0-13 31 0,4 12-50 15,0-12 12-15,0 8-23 0,0-8 3 16,0 11-7-16,22-7 6 0,-22-1-10 0,0-1 5 15,20-2-9-15,-20 0 4 0,16 0-3 16,4 0 5-16,-11 0-6 16,2-23 3-16,-4 23-9 0,2-17-18 0,-9-2 22 15,0 19-1-15,0-21 13 0,0 10-8 16,0 1-1-16,-25-7 1 0,6 8-6 16,19 1 0-16,-17 1 3 0,17 2 7 15,-11 0 11-15,11 5-9 0,-10 0-1 16,10 0 5-16,0 0 8 0,0 0-5 15,-5 25 34-15,1-4-16 0,2-21 13 16,0 26 6-16,0-13 15 0,-1-2-13 16,2 8 51-16,1-10-57 0,0-9 4 15,0 13 3-15,0-13-15 0,0 8 9 16,20-6-44-16,-20-2 4 0,18 0-6 0,-18 0-1 16,31 0 0-16,-19-21-8 0,-1 21-14 15,-1-17-23-15,-2 17-4 0,0-20-7 16,-3 1-43-16,-5 9 71 0,0 1 17 15,0-1 9-15,0 0 3 0,-22-4-1 16,6 9 2-16,16-2 2 0,-20 5-3 16,20-1 2-16,-17 3-2 0,2 0-13 15,15 0 16-15,-13 19-11 0,13-19-35 16,-7 24-59-16,7 10-410 0,0-18-50 16,0 3-189-16,0-1-237 0,0 2-154 15,0-1 271-15</inkml:trace>
  <inkml:trace contextRef="#ctx0" brushRef="#br2" timeOffset="377814.5086">24015 14258 1000 0,'0'-3'50'0,"1"-1"204"0,-1 1-61 15,0 2 3-15,0-1-20 16,0-3 16-16,0 3-13 0,0-7 151 0,-15 4-173 15,15-1 21-15,0 2 17 0,0-1 52 16,0-4 310-16,0 4-279 0,-11 4-27 16,11-1-37-16,0 2-7 0,0 0-44 15,-5 0 108-15,5 0-166 0,-4 0 3 16,3 0 2-16,-2 15 16 0,-1-15 120 16,1 14-142-16,1-14-26 0,-2 14-14 15,2-4-14-15,1-1-20 0,-1 6-6 0,0-9-23 16,2 1 6-16,0-2-6 0,0 1 5 15,0 2-6-15,18-5-5 0,-18 1-5 16,18-3-11-16,-18-1-17 0,23 0-30 16,1 0-124-16,-12 0 93 0,-1-18 2 15,-2 18-12-15,-1 0 6 0,5-21-56 16,-13 4 125-16,5 5 8 0,-5 0 2 16,0 0 20-16,0 1-18 0,-24-11 14 15,24 14 7-15,-25 0 14 0,25 2-18 16,-31-1 10-16,1 1 8 0,16 6 18 15,-1 0-8-15,3 0 9 0,0 0 20 16,2 20-2-16,-6 0 42 0,8-20-61 0,2 23 5 16,2-23-3-16,3 18 6 0,1 2 19 15,0-20-37-15,0 14 0 0,21-14-9 16,-21 11-5-16,23-11-7 0,5 4-7 16,-12-4-12-16,0 0-21 0,0 0-33 15,-3 0-19-15,13-22-111 0,-15 22 97 16,-3-18 6-16,-1 18 15 0,-2-22 15 15,-2 11 16-15,-3-11 5 0,0 11 44 0,0 1 5 16,0 2 6-16,-20 2 16 16,2-4 61-16,18 8-32 0,-16-1 0 15,16 3 2-15,-18 0 10 0,18 0-2 0,-18 22 74 16,5-22-85-16,13 17-6 0,-9-17-10 16,9 20-15-16,0-4-5 0,0-16-65 15,0 20-66-15,0-14-170 16,0-6-338-16,22 12-284 0,-4-12-1444 0,-18 0 1559 15</inkml:trace>
  <inkml:trace contextRef="#ctx0" brushRef="#br2" timeOffset="388296.3026">26139 14412 759 0,'-4'0'28'0,"-3"0"29"15,-5 0 128-15,6 21-74 0,4-21 7 16,-1 0 21-16,-1 17 26 0,2-17 1 15,2 9 176-15,0-2-185 0,0-7-23 16,0 0-20-16,0 0-2 0,0 0 100 16,0 0-111-16,0 0 30 0,0-24 5 0,15 24 34 15,-15-17 8-15,0-3 111 16,14 20-172-16,-14-20-6 0,7 10 19 0,-7-3 3 16,18-13 150-16,-9 9-181 0,2-1-35 15,3-3-32-15,1-4-30 0,1 0-6 16,26-29-12-16,-19 22 16 0,6 1-6 15,-1-1 4-15,1 1-3 0,36-32 4 16,-34 34-7-16,1-3 5 0,-3 4-19 16,-2 1-1-16,-2 1-6 0,13-20-49 15,-23 26 46-15,-3 3 6 0,-4 5 17 16,-3 3 10-16,-1 1-9 0,-2 1 5 16,-2 7-11-16,0 0 7 0,0 0-3 0,0 0 1 15,-24 24 7-15,24-24 0 16,-22 24 5-16,22-10 3 0,-25-1-8 0,9 3 0 15,-16 15 4-15,17-14-5 0,-3 1-5 16,0-1 1-16,0 4 7 0,-20 21 32 16,17-18-24-16,2 3-1 0,0-1-4 15,-1 2 5-15,-2 0 7 0,-13 27 1 16,16-23-9-16,1-6-11 0,-3 3-3 16,2-5 16-16,-20 29-13 0,19-30-1 0,-1-2-4 15,0 3 4-15,2-2 9 16,1 0-5-16,-14 17 7 0,17-22 11 0,1 0 16 15,3-3-2-15,3-4 20 16,-2-1-9-16,3 2 46 0,5-9-60 0,2-2-16 16,0 0-9-16,0 0-7 0,0 0-4 15,27-23 5-15,-27 23 0 0,15-19 5 16,-15 19-5-16,23-22 0 0,-2-6-6 16,-10 15 6-16,3-3 0 0,-1-4 5 15,1 0 0-15,22-23-17 0,-15 16 7 16,0-1-11-16,4-6-14 0,0-1-30 0,4 0-23 15,29-39-95-15,-30 40 119 0,-2 1 21 16,-4 5 3-16,1 3 12 16,-8 7 1-16,8-9-1 0,-19 17 23 0,2 5 0 15,-2 0-8-15,-4 4 8 0,0 1-8 16,0 0 3-16,0 0 8 0,0 17 0 16,-25-17 0-16,25 26 4 0,-23 8 15 15,-4-13-9-15,10 4 19 0,1 0-1 16,-3 2-7-16,0 2 17 0,-15 32 2 15,14-31-23-15,-1 2-17 0,-1 2 0 16,2-3 3-16,-22 30 3 0,19-32 8 16,0 5 0-16,0-2 10 0,6-3 18 15,-2 0 0-15,-10 23 5 0,16-29-36 16,2-3-4-16,6-2 0 0,-1-5 10 0,3-2-30 16,3-2-4-16,0-9 4 0,0 0-5 15,23 0-25-15,-23-33-42 0,47-12-211 16,-27 15 98-16,7-5-28 0,-2-7-12 15,5-4-11-15,5-4 3 0,39-60-140 16,-33 51 238-16,2 0 37 0,-1 0 19 16,-1 5 14-16,28-36-38 0,-46 57 74 15,-4 7 2-15,0-10-21 16,-19 36 55-16,0 0 1 0,-29 19-15 16,-9 17-141-16,15-13-46 0,-4 4-118 15,-5 4-48-15,-3 1-103 0,1 5 109 0</inkml:trace>
  <inkml:trace contextRef="#ctx0" brushRef="#br2" timeOffset="390265.0613">26944 13598 829 0,'0'0'13'0,"-10"0"30"15,10 0 26-15,0 0 154 0,-6 0-89 16,6 0 18-16,-5 0-2 16,3 0 6-16,-2 0-12 0,-2 0 92 0,2 0-123 15,2 0-1-15,2 0 8 0,-2 0 16 16,0 0 145-16,2 0-143 0,-2 0 0 15,2 0-9-15,-1 0 7 0,1 0 6 16,-2 0 165-16,2 0-128 0,-2-18 16 16,2 18-8-16,-2 0 16 0,2 0 89 15,-2 0-192-15,2 0-27 0,0 0-3 16,0 0-14-16,0 0 6 0,0 0 35 16,0-7-37-16,0 7-8 0,0 0-4 15,0 0 9-15,0-5 27 0,0 3-29 0,0-2-11 16,17 1-4-16,-17-2 0 0,0-1-21 15,14-5-5-15,-5 4-11 0,-9 2-10 16,14-3 3-16,-7 1 4 0,10-10 16 16,-7 7-11-16,3-3 6 0,1-1-6 15,1-1 6-15,1-2-2 0,18-21-2 16,-15 19-9-16,2-2-1 0,1 1-3 16,1 0 6-16,20-22 1 0,-19 21-5 15,-1 0 1-15,-3-3-2 0,1 2 4 16,-4-2-3-16,12-16-4 0,-17 18 0 0,-1 4 3 15,-2 1 2-15,0 5 1 16,0-9 5-16,-5 14-3 0,-1 1 2 16,-2 4 2-16,0 0 6 0,-1 2-6 0,0 0 3 15,0 0-5-15,0 0 6 0,0 0 0 16,0 0-4-16,0 0-5 0,0 0-6 16,0 0 11-16,0 0 3 0,0 0-10 15,0 0 15-15,-12 0-7 0,12 0 0 16,0 0-9-16,0 0 19 0,0 0 8 15,-8 0 68-15,8 0-43 16,0 0 111-16,-2 0-111 0,2 0-13 16,0 0-2-16,0 0 5 0,0 0 32 0,0 0-43 15,0 0-9-15,0 0-9 0,0 0-8 16,0 0 0-16,0 0-1 0,0 0 0 16,-17 0 3-16,17 0-2 0,0 0 3 15,-20 0-1-15,5 0 2 0,4-7 6 16,-1 7 3-16,1 0 10 0,-3 0 21 15,-10 0 41-15,6 0-51 0,2 0-25 16,1 0-5-16,-2 0-2 0,-12 0 1 16,18 0 0-16,0 0 2 0,2 0 9 15,4 0 1-15,3 0 5 0,-2 0 18 16,4 0-27-16,0 0 3 0,0 0 3 0,0 11 1 16,0-11 34-16,0 0-29 15,0 0 7-15,0 0-3 0,0 0-6 0,0 0-3 16,0 6 2-16,0-6-18 0,18 0-1 15,-18 0-2-15,22 0-1 0,12 0 3 16,-14 0-2-16,1-21-2 0,6 21-2 16,0-17 2-16,2 17 0 0,26-32-1 15,-25 21 5-15,-3-1-4 0,-1 4-2 16,-5-1 4-16,7 0-4 0,-18 9 2 0,-3 0 4 16,-5 0 1-16,0 0-1 15,-2 0 2-15,0 18-2 0,0 0 0 16,0-18 0-16,0 22 0 0,-19-8-6 0,19 12 2 15,-17-11 1-15,17 0 2 0,-13 1-4 16,13 1 5-16,-12 1-3 0,-3 17-3 16,8-15 4-16,-4-3 4 0,4 2 1 15,-1-2 1-15,-6 13 5 16,7-17-4-16,2 0 1 0,-1-5-3 0,4 0-1 16,-2-2 2-16,-2-1 50 0,6-5-27 15,-2 0 1-15,2 0-21 0,-2 0-8 16,-5-26 0-16,3-1-1 0,-3 10-1 15,-2 0 1-15,2-3 0 0,-3 4-2 16,-9-14-6-16,8 18 1 0,-1 2-5 0,4 10 0 16,-1-7-84-16,-9 7-488 0,7 0-8 15,-1 17-328-15,-1-17-267 0,0 24-286 16,-1-24 230-16</inkml:trace>
  <inkml:trace contextRef="#ctx0" brushRef="#br2" timeOffset="396636.702">27795 12516 652 0,'-1'0'121'0,"1"0"-42"0,0 0 20 16,0 0 172-16,0 0-114 0,0 0-19 15,0 0-11-15,0 0 7 0,0 0-16 16,0 0 129-16,0 0-133 0,0 0 6 16,0 0-21-16,0 0 15 0,0 0 4 15,0 0 129-15,0 0-138 0,0 0-26 16,0 0-18-16,0 0-2 0,14 0 198 15,-14 0-131-15,0 0 166 0,12 0-145 16,-12 0 1-16,0 0 0 16,0 0 26-16,0 0-9 0,7 0 116 0,-7 0-172 15,3 0-1-15,-1 0-3 0,2 14-4 16,4-14 52-16,-5 0-108 0,4 0-12 16,0 0-11-16,3 0 5 0,0 0-5 15,28 0 45-15,-13 0-21 16,-14 0-26-16,-2-16-8 0,3 16-9 15,-3 0 5-15,-1 0 0 0,14 0 34 16,-13 0-26-16,0 0 1 0,1 0-1 16,1 0 4-16,9 0 10 0,-9 0-26 15,-1 14-4-15,2-14-4 0,1 0 7 16,2 0-6-16,17 0 1 0,-16 0-1 16,1 0 5-16,2 0 2 0,-3-18-11 15,13 18 52-15,-16 0 8 0,-4 0 22 0,0-11-10 16,-2 11-5-16,0 0-24 0,3 0-6 15,-4 0-23-15,-1 0 1 0,3 0-7 16,1 0 2-16,13 0-13 0,-10 0 5 16,2 0-2-16,2 0 4 0,0 0 2 15,0 0-2-15,13-15 2 0,-2 15 0 16,-6-11 34-16,-13 11 3 16,-2 0 18-16,-1 0 1 0,1 0-2 15,5 0 16-15,-7 0-59 0,0 18-1 16,3-18-5-16,1 0-5 0,14 0 3 0,-7 0-8 15,0 0 3-15,2 0-3 16,0 0 1-16,2 0 1 0,13 0-3 0,-18-16 4 16,1 16-5-16,-4 0 7 15,0 0-3-15,2 0 0 0,-9 0-1 0,1 0 5 16,0 0-1-16,-2 0-5 0,1 0 2 16,10 0-1-16,-7 0 1 0,4 0 0 15,2 0 1-15,2 0-6 0,19 0 6 16,-17 0-3-16,-1 0 4 0,3 0-4 15,-2 0 2-15,-2 0 0 0,13 0 0 16,-15 0 2-16,-3 0-2 0,-1 0 0 0,-1 0 1 16,2 0-1-16,-7 0 2 0,-1 0-3 15,0 0 2-15,1 0 1 0,-1 0-1 16,3-8 0-16,-2 8 1 0,-2-5-3 16,3 5 1-16,-3-4 0 0,2 3-3 15,-2-1 3-15,-1 2 6 0,0 0 10 16,0 0 1-16,0-1 9 0,0 1 29 15,0 0-24-15,0 0-8 0,0 0-10 16,0 0-1-16,-15 0-10 0,15-1 2 0,0-1-2 16,0 1-2-16,-12-1 2 15,12 2-4-15,-6-5 4 0,0 2-4 16,1 0 0-16,1-1 1 0,-2 2-1 16,-5-5 2-16,3 4 0 0,-2-1 0 15,0 1 2-15,-1 1-2 0,0-1-2 0,-12-5 0 16,11 4 2-16,1-1 0 0,0-2-2 15,1 2 2-15,-7-7 0 0,9 7 0 16,1-3 2-16,2 3 0 0,0-1 0 16,1 1-4-16,-4-1-4 0,4 3 6 15,3 2 2-15,0 1-1 0,0-2 6 16,-3 2 4-16,0 0 7 0,2 0 6 0,-2 0 4 16,-1 0-2-16,1 0-7 15,0 17 20-15,2-17 1 0,2 0 15 0,0 12 2 16,0-12-3-16,0 12-4 0,25-12-44 15,-25 12 1-15,26-5-2 0,-11 2-3 16,4-3 1-16,22 11-5 0,-18-8 6 16,0-1-4-16,2 0 3 0,-1 1-9 15,22 6-6-15,-24-8 6 0,-3 0 3 16,2 0 0-16,-3 0 6 0,-4-2-6 16,8 3-2-16,-15-4 0 0,-1 1 0 15,-4-2 2-15,0-2 0 0,1 2-7 16,-3-1 2-16,0-1 6 0,0 1 2 0,0 1 0 15,-21-1-1-15,0 4-6 0,21-2 7 16,-29 1 1-16,13-1 1 0,-1 1-1 16,-15 7 7-16,14-5-4 0,2 0 2 15,-3 2-7-15,4 1 0 0,-2-2-1 16,-11 9 3-16,15-9-5 0,4-3 4 16,0 1-2-16,4-3 2 0,0 1 4 15,5-4 0-15,0 0 17 16,0-18-15-16,0 18-11 0,0-20-5 15,21 20 5-15,-21-42 2 0,0 28 6 0,13 0-14 16,-13 0-26-16,0 2-38 0,0 0-68 16,0-4-495-16,0 12 46 0,0-1-377 15,-27 5-397-15,27 0-111 16,-23 0 244-16</inkml:trace>
  <inkml:trace contextRef="#ctx0" brushRef="#br2" timeOffset="404802.9124">26497 10808 877 0,'-2'-3'76'0,"1"1"79"16,-3-1 62-16,4 1 65 0,0 0-18 0,-2-1 176 15,-3 3-251-15,5 0-2 16,-3 0 13-16,1 0 37 0,-2 0 27 15,-1 0 251-15,1 0-301 0,2 0-37 0,-2 0-44 16,1 12-22-16,-2-12 56 0,3 0-92 16,0 0-5-16,0 0-19 0,0 6-5 15,1-6-24-15,-1 8 29 0,2-2-40 16,0 1 4-16,0 1 5 0,0 1-5 16,0 0-10-16,0 8-14 0,19-10-1 15,-19-1 10-15,0-1 10 0,17-4-5 16,-5-1-5-16,-12 0-21 0,0 0-15 15,13 0-21-15,-13-19 10 0,6 19-5 0,-1-21-4 16,-5-4 27-16,0 13 19 0,0-2 6 16,0 3 3-16,0 0 6 0,0 2-15 15,0-4 6-15,-15 13 5 0,15-8-1 16,0 8-5-16,-14 0 10 0,3 0-1 16,11 0 1-16,-16 0-5 0,7 21 14 15,0-21 11-15,-5 18 36 0,8 0-15 16,3-18-5-16,1 20 6 0,0-20-6 15,2 17-15-15,0-4 24 0,0-7-34 16,25-2 9-16,-25 1-10 0,21-5 0 16,5 0-6-16,-12 0-19 0,-1 0-19 0,3-22-16 15,-1 22-32-15,-1-23-49 0,9 0-309 16,-15 8 137-16,-3 4-35 0,-3 0-5 16,-2 1-31-16,0-1-364 0,0 11 283 15,-21 0-62-15,21 0-38 0,-19 0 86 16</inkml:trace>
  <inkml:trace contextRef="#ctx0" brushRef="#br2" timeOffset="405637.5818">26782 11535 998 0,'0'0'87'0,"0"0"66"16,0 0 47-16,0 0 249 0,0-12-279 15,0 12-7-15,0 0-5 0,0 0 2 16,0 0-6-16,-16-6 157 0,16 6-140 16,0-5 27-16,0 5 11 0,-11-2 39 0,11 0 25 15,-9 0 260-15,9 2-316 0,-5-1-52 16,1 1-34-16,2 0-5 0,-6 0 121 16,4 0-129-16,0 0 5 0,1 21-13 15,-1-21-10-15,-2 17-27 0,1 5-22 16,0-10-48-16,5 1-3 0,-2-2 0 15,2 1 2-15,0 5-6 0,0-10-4 16,0-3-7-16,23-1-16 0,-23-3-27 16,18 0-27-16,2 0-129 0,-20-26 113 15,18 26 23-15,-18-25 1 0,15 25 1 16,-5-45-43-16,-10 32 81 0,0-3 8 16,0 2 24-16,0 2-3 0,0-1 9 15,-21-3 4-15,21 9-4 0,0 4 0 0,-22 3 0 16,22 0 0-16,-20 0 24 0,2 22-24 15,9-22 5-15,0 21-9 0,2-21 4 16,0 25 5-16,-4-7 10 0,9-18-20 16,2 13 5-16,-2-13 1 0,2 10 0 15,0-2 26-15,0-8-11 0,22 7-5 16,-22-3-1-16,14 1 0 0,-14 0-10 0,17 0-14 16,1-4 18-16,-18-1-8 0,13 0 13 15,-13 0-25-15,17 0-67 16,-17 0 6-16,6-21-6 0,-6 21-32 0,5-19-57 15,-5 19-30-15,0-27-313 0,0 3 215 16,-18 10-31-16,18 1 1 0,-16 5-11 16,-5-9-293-16,21 12 274 0,-15 5-41 15,15-6 13-15,0 6-17 0,-11 0 130 16</inkml:trace>
  <inkml:trace contextRef="#ctx0" brushRef="#br2" timeOffset="411787.5995">29936 12585 597 0,'0'0'23'0,"0"0"46"15,0 0 12-15,0 0 37 0,0 0 153 16,0 0-118-16,0 0 1 0,0 0-23 0,0 0 9 16,-17 0-1-16,17 0 120 0,0 0-146 15,0 0-21-15,0 0-30 0,0 0 3 16,0 0 71-16,0 0-48 0,0-18 21 15,0 18 27-15,18 0 29 0,-18 0 8 16,0-11 128-16,11 11-170 0,-11 0-13 16,0 0 10-16,0 0 8 0,0 0-4 15,0 0 124-15,0 0-152 0,0 0-10 16,0 0-11-16,0 0 11 0,0 0 66 0,0 0-86 16,0 0-10-16,0 0 11 15,0 0 6-15,0 0 192 0,0 0-163 16,0 0-2-16,0 0 104 0,0 0-132 15,0 0-2-15,0 0-14 0,0 0-7 16,0 0 16-16,0 0-55 0,0-13-2 16,0 13-5-16,0 0 1 0,0-10 2 15,0 10 36-15,0-8-5 0,15 8 14 16,-15-4-1-16,0 4 3 0,11-5 45 16,-3 5-51-16,-8 0 5 0,6-2-5 15,-3 2 5-15,0 0-6 0,4 0 44 16,-5 0-66-16,1 0-8 0,2-1-12 15,0 1-1-15,8-3 11 0,-7 1-16 16,1 0-3-16,1 0 5 0,1 2-1 0,2-3 5 16,8-2 10-16,-7 5-11 0,0-3-4 15,-2 1-4-15,2 1 2 0,9-2 10 16,-12 3-2-16,-1-2 16 0,0 1 16 16,2 1-4-16,-3-2 8 0,8 2 4 15,-6-2-38-15,1 1-9 0,0 1-2 16,1 0 3-16,9 0 6 0,-8 0-7 15,-1 0 2-15,-1 0-4 0,1-2-3 0,0 0 2 16,8 0-1-16,-8 1-2 0,0-1 1 16,1-1 0-16,0 1-3 15,14-1 10-15,-11 1 12 0,-3 0 12 0,1 1 11 16,0-1 10-16,-1 2-2 0,16 0 45 16,-15 0-49-16,0 0-3 0,1 0 1 15,1 0-14-15,16 0-2 0,-17 0-28 16,1 0-1-16,0 0 0 0,0 0 0 15,16 0 0-15,-17 0 0 0,3 0 0 16,0 0 0-16,-1 0 0 0,0 0 0 16,18 0 0-16,-20 0 0 0,0 0 0 15,-1-12 0-15,2 12 0 0,8 0 0 16,-12 0 0-16,1 0 0 0,-1 0 0 0,2 0 0 16,-1 0 0-16,13 0 0 15,-11 0 0-15,-2 0 0 0,-1 0 0 0,2 0 0 16,12 0 0-16,-13 0 0 0,0 0 0 15,2 0 0-15,-2 0 0 0,1 0 0 16,8-12 0-16,-10 12 0 0,-1 0 0 16,-2 0 0-16,0 0 0 0,0 0 0 15,3 0 0-15,-6 0 0 0,0 0 0 16,1 0 0-16,-2 0 0 0,3 12 0 16,-3-12 0-16,-2 0 0 0,-1 0 0 0,-1 0 0 15,2 0 0-15,-2 0 0 16,0 0 0-16,0 0 0 0,1 0 0 15,-1 0 0-15,5 0 0 0,-4 0 0 0,2 0 0 16,-1 0 0-16,1 0 0 0,4 0 0 16,-4 0 0-16,-1 0 0 0,0 0 0 15,1 0 0-15,-3 0 0 0,2 0 0 16,-2 0 0-16,0 0 0 0,0 0 0 16,0 0 0-16,0 0 0 0,0 0 0 0,0 0 0 15,0 0 0-15,0 0 0 16,0 0 0-16,0 0 0 0,0 12 0 15,0-12 0-15,0 0 0 0,0 0 0 0,0 0 0 16,0 7 0-16,13-7 0 16,-13 5 0-16,0-2 0 0,0 0 0 0,0 8 0 15,0-6 0-15,0 0 0 0,0 2 0 16,7-1 0-16,0 5 0 0,-1-3 0 16,1-1 0-16,0 0 0 0,1 0 0 15,1 0 0-15,6 5 0 16,-7-6 0-16,-1-2 0 0,-1 0 0 0,-1 0 0 15,3 3 0-15,-5-5 0 0,-1 1 0 16,0 1 0-16,-1 0 0 0,-1 0 0 16,0 9 0-16,0-7 0 0,0 1 0 0,0 3 0 15,0 0 0-15,0 7 0 0,0-8 0 16,0-4 0-16,0 3 0 0,0-3 0 16,0 2 0-16,0 4 0 0,0-3 0 15,20-2 0-15,-20 3 0 0,0-2 0 16,13 7 0-16,-13-3 0 0,0-5 0 15,0 3 0-15,0-1 0 0,0 1 0 16,0 9 0-16,0-9 0 0,0-1 0 16,0 1 0-16,0 1 0 0,0 5 0 15,19-6 0-15,-19 1 0 0,0-1 0 16,0 0 0-16,18 1 0 0,-18 8 0 16,0-8 0-16,0-1 0 0,0 1 0 15,0-1 0-15,0 9 0 0,0-10 0 16,0 0 0-16,0 0 0 0,0-1 0 15,-14 0 0-15,14 5 0 0,0-6 0 0,0 0 0 16,0 1 0-16,0-1 0 0,0 5 0 16,0-6 0-16,0 0 0 0,0 1 0 15,0-1 0-15,15-1 0 0,-15 5 0 16,0-6 0-16,0-1 0 0,0 3 0 16,0-2 0-16,0 6 0 0,0-5 0 0,0 1 0 15,0-2 0-15,0 11 0 16,0-11 0-16,0 0 0 0,0 3 0 15,0-4 0-15,0-1 0 0,0-1 0 16,0 0 0-16,0 2 0 0,0-2 0 16,0 0 0-16,0 0 0 0,0 0 0 15,0 0 0-15,0 0 0 0,0 0 0 16,0 0 0-16,0 0 0 16,0-12 0-16,0 12 0 0,0 0 0 15,0 0 0-15,0-8 0 0,0 0 0 16,0 4 0-16,0-3 0 0,0 1 0 15,0-13 0-15,0 10 0 0,0-1 0 16,0-1 0-16,0-1 0 0,0-1 0 16,11-12 0-16,-11 13 0 0,6-1 0 0,-6 2 0 15,6 0 0-15,1-12 0 0,-5 12 0 16,1 1 0-16,-1 1 0 0,0 0 0 16,0 2 0-16,1-6 0 0,-2 7 0 15,0 3 0-15,-1-2 0 0,1 3 0 16,0-5 0-16,-1 6 0 0,0 0 0 15,0 0 0-15,0-2 0 0,0 3 0 16,1 0 0-16,-1 0 0 0,1 0 0 0,-1 0 0 16,0 0 0-16,0 0 0 0,0 0 0 15,0 0 0-15,0 0 0 16,0 0 0-16,0 0 0 0,0 15 0 16,0-15 0-16,0 11 0 0,0-11 0 15,0 10 0-15,0 3 0 0,0-5 0 0,0 0 0 16,0 1 0-16,0-1 0 0,0 2 0 15,0 10 0-15,0-10 0 0,0 1 0 16,0-1 0-16,0 1 0 0,0 10 0 16,0-10 0-16,0-1 0 0,0 2 0 15,0-3 0-15,0 2 0 0,0 9 0 16,0-11 0-16,0 1 0 0,0-1 0 0,0-2 0 16,0 8 0-16,0-10 0 15,0 0 0-15,0 0 0 0,0-1 0 0,0-1 0 16,0 1 0-16,0-3 0 0,0 1 0 15,0-1 0-15,0 0 0 0,0 1 0 16,0-1 0-16,0 1 0 0,0 1 0 16,0-1 0-16,0 1 0 0,0 1 0 15,0-1 0-15,0-2 0 16,0-1 0-16,0 0 0 0,0 0 0 16,-14 0 0-16,14 0 0 0,0 0 0 15,0 0 0-15,0 0 0 0,0 0 0 16,0 0 0-16,0 0 0 0,0 0 0 15,-11 0 0-15,11 0 0 0,-7 0 0 0,0-11 0 16,3 11 0-16,0 0 0 0,0 0 0 16,0-10 0-16,-4 1 0 0,4 3 0 15,-1-1 0-15,1-2 0 0,-1-1 0 16,0 0 0-16,-9-14 0 0,6 10 0 16,-1-1 0-16,1 3 0 0,0-1 0 15,-4-8 0-15,5 9 0 0,2 3 0 16,0 1 0-16,1 1 0 0,0 0 0 15,-3-4 0-15,3 7 0 0,0-1 0 16,2 3 0-16,1 0 0 0,-4 1 0 0,3 1 0 16,-1 0 0-16,3 0 0 0,-2 0 0 15,0 0 0-15,-3 0 0 0,5 0 0 16,0 0 0-16,0 0 0 0,0 0 0 16,0 0 0-16,0 0 0 0,21 0 0 15,-21 0 0-15,25 0 0 16,-6 0 0-16,26 0 0 0,-20 0 0 0,0 0 0 15,2 0 0-15,-4-15 0 0,14 15 0 16,-26 0 0-16,-3 0 0 0,-5 0 0 16,-3 0 0-16,0 0 0 0,-32 0 0 15,15 21 0-15,-3-21-106 0,-3 0-119 0,1 21-146 16,-20-9-919-16,26-12 339 0,2 12-228 16,4-12-216-16,10 8 119 0,-11-8 404 15</inkml:trace>
  <inkml:trace contextRef="#ctx0" brushRef="#br2" timeOffset="413742.5185">32209 12855 989 0,'0'-5'116'0,"5"1"47"16,-5 1 40-16,4 0 3 0,-4 3-43 15,3 0 128-15,-3 0-153 0,0 0-4 0,0 0-17 16,0 0-1-16,0 17 93 0,0 5-85 16,0-8 16-16,0 6 11 0,0 6 18 15,0 1 20-15,22 41 227 0,2-26-196 16,-9 7-25-16,2 5-37 0,0 9 21 15,1 7-49-15,13 88 82 0,-17-69-144 16,-2 5-4-16,-3 8-6 0,2 1 13 16,5 107 30-16,-9-108-44 0,4 3-20 15,-1-8-1-15,0-6-5 0,1-11-17 16,11 53 1-16,-12-75-2 0,-1-12 7 16,-2-4-7-16,1-7 1 0,1 21-10 15,-6-33-11-15,-2-1-2 0,-1-4-8 16,0-3-16-16,0-1-11 0,0 1-113 15,0-10 29-15,0-3-74 0,0-2-115 0,-16 0-136 16,16 0-571-16,0-23 582 0,-13 23 59 16,13-16-12-16,0 16-66 0,0-17 9 15,0-2-399-15</inkml:trace>
  <inkml:trace contextRef="#ctx0" brushRef="#br2" timeOffset="414439.1186">32582 14928 893 0,'0'0'45'0,"0"0"46"0,0 0 42 0,0 0 38 15,0 0 174-15,0 0-185 0,0 0-13 16,0 0-26-16,0 0 1 0,0 0 81 16,0 15-112-16,0-15-3 0,0 0 7 15,0 12 9-15,0-12 4 0,0 10 102 0,0 0-98 16,0-3 7-16,0-1 5 0,0 2 3 16,0 9 58-16,0-10-130 0,0 2-12 15,0-4-14-15,0 3 16 0,0 0-4 16,0 0 68-16,0-5-92 15,0-1-18-15,0-2-3 0,0 0 3 16,0 0 0-16,0 0 6 0,0 0 20 16,0 0-16-16,0 0 9 0,0 0-8 15,0 0-7-15,0 0 5 0,-14-18-9 16,14 4-4-16,-15 14-10 0,15-20-15 16,-17 7-19-16,5 2-5 0,-9-17-47 0,8 14 46 15,1-3-2-15,-2 0 1 16,1-1 13-16,-9-12 20 0,13 15 26 15,1 1 1-15,0 2-6 0,2 2 2 0,1 2 0 16,1-5 11-16,2 8 1 0,1 2 7 16,1 0-3-16,0 3-4 0,0 0 12 15,0 0 16-15,0 0 13 0,24 0 12 16,-24 0-6-16,18 20-15 0,8-20 13 16,-13 17-35-16,0-17-8 0,4 15 2 15,-1-15-6-15,1 11 2 0,18 1 0 16,-18-12 4-16,0 8-2 0,-2-8 8 0,0 4-10 15,-4-4-8-15,7 1-2 0,-13-1-2 16,-1 0 0-16,-2 0 1 16,0 0 17-16,-2 0 24 0,0 0-14 0,0 0-7 15,0 0 2-15,0 0 23 0,0 0 18 16,-22 19 96-16,8-2-92 0,14-17-31 16,-16 24-18-16,16-11-20 0,-17 18-27 15,8-19-82-15,9 4-154 0,-5-3-212 16,5-1-211-16,0-3-228 0,0 8-743 15</inkml:trace>
  <inkml:trace contextRef="#ctx0" brushRef="#br2" timeOffset="426999.9571">31687 14650 690 0,'0'-11'77'16,"0"11"-17"-16,0 0 15 0,0-7-22 0,0 7 10 15,0 0 79-15,0 0-59 16,0 0 25-16,0 0 17 0,0 0 21 0,0 0 9 16,0 0 129-16,0 0-160 0,0 0 4 15,0 0 1-15,0 0 13 0,0 0 5 16,-19 0 155-16,19 0-146 0,-19 0 5 16,19 0 0-16,-14 0 8 0,14 0 120 15,-11 0-146-15,11 0 12 0,0 0 27 16,0 0-3-16,0 0 3 0,0 0 127 15,0 0-179-15,0 0-9 0,0 0-16 16,0 0 24-16,0 0 139 0,0 0-112 0,0 0 4 16,0 0-4-16,0 0 9 15,0 0-18-15,-17 15 104 0,17-15-150 0,0 0-27 16,-17 0-14-16,17 12-5 0,-9-12 39 16,9 9-55-16,0-9-2 15,-7 7 2-15,7-7 7 0,-5 7 11 0,0 1 87 16,3-3-65-16,-1-1 6 0,1 2 3 15,-1 0 7-15,0 8 49 0,3-7-108 16,-3 1-25-16,2 2-11 0,0 2 0 16,1-1 0-16,0 16 0 0,0-12 0 15,0-1 0-15,0 3 0 0,0 0 0 0,0 17 0 16,18-18 0-16,-18 1 0 0,0 3 0 16,0-1 0-16,0 3 0 15,10 14 0-15,-10-16 0 0,0 1 0 0,0-1 0 16,0 1 0-16,7 25 0 0,-2-21 0 15,-2 2 0-15,3-1 0 0,-1-1 0 16,2 1 0-16,8 18 0 0,-9-22 0 16,1-2 0-16,1-3 0 0,0 3 0 15,6 11 0-15,-8-16 0 0,0 2 0 16,-2-3 0-16,0 2 0 0,-2-1 0 16,-2 15 0-16,0-13 0 0,0-2 0 15,0-1 0-15,0 3 0 0,0 12 0 16,-19-14 0-16,19 2 0 0,0-3 0 0,0 1 0 15,0 0 0-15,0 13 0 0,0-14 0 16,0-1 0-16,22 1 0 16,-22-1 0-16,15 11 0 0,-1-12 0 0,-14-2 0 15,26 16 0-15,-26-19 0 16,8 0 0-16,-8-1 0 0,5 7 0 16,-1-7 0-16,-3 2 0 0,-1-2 0 15,0 2 0-15,0 1 0 0,1 9 0 16,-1-8 0-16,1 0 0 0,2 1 0 15,-3 1 0-15,5 12 0 0,-1-14 0 16,-1 2 0-16,1-1 0 0,0 0 0 0,1-1 0 16,5 9 0-16,-6-10 0 0,-1 0 0 15,1 1 0-15,0 0 0 0,1 7 0 16,-3-9 0-16,-2 1 0 0,4 3 0 16,-2-4 0-16,0 1 0 0,3 10 0 15,-2-8 0-15,-1 0 0 0,2 1 0 16,-1-2 0-16,7 14 0 0,-7-12 0 15,1-1 0-15,1 0 0 0,-1 1 0 16,0-1 0-16,3 10 0 0,-3-12 0 16,-1 1 0-16,0 0 0 0,-1-1 0 15,2 6 0-15,-4-8 0 0,1 1 0 0,1-1 0 16,-2 2 0-16,2-4 0 16,0 10 0-16,-2-6 0 0,0-3 0 0,2 1 0 15,-1 1 0-15,3 5 0 0,-3-7 0 16,1 0 0-16,-1 1 0 0,1-1 0 15,-2 1 0-15,4 2 0 0,-4-4 0 16,1-2 0-16,0 1 0 0,0-1 0 16,0 1 0-16,-1-1 0 0,0 0 0 15,0-1 0-15,0 3 0 0,0-2 0 16,0 6 0-16,0-3 0 0,0 0 0 16,0 1 0-16,0 1 0 0,0 7 0 0,0-6 0 15,0-3 0-15,0 2 0 16,0-4 0-16,0 0 0 0,0 0 0 0,0-1 0 15,0-2 0-15,0-1 0 0,0 0 0 16,0 1 0-16,-13 1 0 16,13-2 0-16,0 0 0 0,0 0 0 0,-10 0 0 15,1 0 0-15,3 0 0 0,-1 0 0 16,1 0 0-16,0 0 0 0,-6 0 0 16,6 0 0-16,0 0 0 0,-1 0 0 0,1 0 0 15,-1 0 0-15,-7 0 0 16,5 0 0-16,-2 0 0 0,2 0 0 15,-1 0 0-15,-14 19 0 0,10-19 0 0,-1 0 0 16,2 0 0-16,-1 15 0 0,2-15 0 16,-11 0 0-16,12 0 0 0,-1 8 0 15,4-8 0-15,0 0 0 0,-8 0 0 16,9 0 0-16,0 0 0 0,0 0 0 16,0-15 0-16,0 15 0 0,-8 0 0 15,4 0 0-15,0 0 0 0,-2 0 0 16,-1 0 0-16,-16 0 0 0,12 15 0 15,1-15 0-15,-1 0 0 0,1 0 0 16,1 14 0-16,-13-14 0 0,14 0 0 16,2 0 0-16,-1 7 0 0,2-7 0 15,-10 0 0-15,7 0 0 0,2 0 0 0,-1 0 0 16,1 0 0-16,0 0 0 0,-11-16 0 16,11 16 0-16,2 0 0 0,1 0 0 15,-2 0 0-15,-3-9 0 0,5 9 0 16,3 0 0-16,0-7 0 0,1 7 0 15,-2 0 0-15,-5-2 0 0,4 2 0 16,1 0 0-16,0 0 0 0,1 0 0 16,-10 0 0-16,10 0 0 0,-2 0 0 15,2 13 0-15,-1-13 0 0,-4 0 0 16,7 0 0-16,-2 0 0 0,0 9 0 16,3-9 0-16,-1 0 0 0,-6 0 0 0,4 6 0 15,-1-3 0-15,0 0 0 0,0 2 0 16,-9 3 0-16,7-4 0 0,0 1 0 15,0-2 0-15,2 2 0 0,0-1 0 16,-7-1 0-16,6-1 0 0,2-1 0 16,0-1 0-16,1 1 0 0,-4-1 0 15,4 0 0-15,-1 0 0 0,2 0 0 16,0 0 0-16,0 0 0 0,-8 0 0 16,8 0 0-16,-2 0 0 0,2 0 0 0,0 0 0 15,-6 0 0-15,7 0 0 16,-3 0 0-16,3 0 0 0,0 0 0 0,0 0 0 15,-3 0 0-15,5 0 0 0,-1 0 0 16,2 0 0-16,0 0 0 0,0 0 0 16,0 0 0-16,1 0 0 0,-1 0 0 15,0 0 0-15,1 0 0 0,0 0 0 16,-1 0 0-16,1 0 0 0,0 0 0 16,0 0 0-16,0 0 0 0,0 0 0 15,0 0 0-15,0 0 0 0,0 0 0 16,0 0 0-16,0 0 0 0,0 0 0 15,0 0 0-15,14 0 0 0,-14-16 0 16,17 16 0-16,-17-14 0 0,18 14 0 0,-7-15 0 16,3 4 0-16,0 1 0 15,17-9 0-15,-16 10 0 0,0 1 0 0,-2 2 0 16,0 0 0-16,5-3 0 0,-10 9 0 16,-3-2 0-16,0-1 0 0,-2 1 0 15,-1 2 0-15,-1 0 0 0,-1 0 0 16,0 0 0-16,0 0 0 0,0 0 0 15,0 17 0-15,-20-17 0 0,20 0 0 16,0 14 0-16,-21-14 0 0,21 12 0 0,-36 2 0 16,20-4 0-16,-2 0 0 15,0-2 0-15,-3 3 0 0,-21 7 0 16,22-7 0-16,-2-1 0 0,4-2 0 0,-1-1 0 16,2 0 0-16,-11 5 0 0,15-9 0 15,3 0 0-15,2 1 0 0,-1-1 0 16,2 1 0-16,2-4 0 15,3 1 0-15,0 1 0 0,1-2 0 0,-1 1 0 16,2 0 0-16,0-1 0 0,0 0 0 16,0 1 0-16,0-1 0 0,0 0 0 15,0 0 0-15,19 0 0 0,-19 0 0 16,17 0 0-16,-17 0 0 0,43 18 0 16,-25-18 0-16,2 12 0 0,-1-12 0 15,5 10 0-15,25-2 0 0,-25-8 0 0,0 7 0 16,0-7 0-16,-2 5 0 0,-3-5 0 15,15 3 0-15,-21-2 0 0,-1-1 0 16,-3 0 0-16,-3 0 0 0,1 0 0 16,-7 0 0-16,0 0 0 0,0 0 0 15,0-20 0-15,0 20 0 0,0-17 0 16,-22-5 0-16,22 7 0 0,-17 0 0 16,17-4 0-16,-20-21 0 0,0 21 0 15,9-1 0-15,2 4 0 0,2 2 0 0,0 1 0 16,1-1 0-16,1 12 0 15,3-1 0-15,2 3 0 0,0 0 0 0,0 0-94 16,0 0-178-16,0 0-260 0,22 22-276 16,-22-22-380-16,21 0-127 0,5 19-1413 15,-13-6 1961-15</inkml:trace>
  <inkml:trace contextRef="#ctx0" brushRef="#br2" timeOffset="442191.6461">27407 16818 1281 0,'-16'0'104'0,"16"17"34"0,0-17 48 16,-16 0-8-16,8 0 124 0,8 0-169 16,-10 0-13-16,10 0-18 0,-9 0-5 15,5 0-12-15,-2 0 105 0,2 0-76 16,0-19 12-16,2 19 4 0,-1 0-2 15,-3-12 97-15,2 12-131 0,-1-8 12 16,-2 8-5-16,2 0 10 0,-1 0-6 16,-12 0 52-16,11 0-96 0,-4 0-12 15,2 0-5-15,-2 0-13 0,2 15-7 16,-7-15 24-16,9 0-27 0,1 0 3 16,1 11 4-16,-1-11 6 0,1 0 8 0,-6 0 51 15,6 0-48-15,-1 4 15 0,1-4-5 16,-2 0-1-16,-8 6 42 0,8-5-53 15,-1 3 9-15,0-1-18 0,-3 2-5 16,1-1 0-16,-9 9-15 0,7-9 0 16,-3 3-14-16,3-2 5 0,1 0 0 15,-6 2 21-15,7-4 19 0,6-1 16 16,-1-2 11-16,1 3-1 0,2-3-16 16,-6 0 31-16,4 0-63 0,-3 0 29 0,1 0 8 15,-1 0 5-15,-9 2 66 16,7 1-92-16,-1-1-15 0,-2 0-13 0,1 2 1 15,-1-3-7-15,-10 6 8 0,10-4-19 16,3-1 10-16,1 1 0 16,-2-1 3-16,-1 0 4 0,7-2 9 0,-2 1 26 15,0-1 23-15,4 0 4 0,-2 0-18 16,-5 0-21-16,4 2-31 0,-1-2 4 16,1 0 7-16,0 0 8 0,-6 3 24 15,5-1-26-15,2-1-2 0,-4 0-7 16,4 2-4-16,-3-1 3 0,-9 6-3 15,12-6-3-15,-3 1-4 0,-2 1-3 0,3-1 4 16,-8 1 7-16,7-1-4 0,-1-3-4 16,0 1 7-16,-1 0 7 0,1-1 10 15,-8 1 35-15,7-1-20 0,0 0 1 16,-1 0-3-16,-3 2-4 0,-11 0-15 16,11 1-13-16,-2 0-1 0,2-2 2 15,-3 2-2-15,3 0-2 0,-9 3 2 16,11-6-6-16,1 3 4 0,4-1-4 15,1-2 5-15,-4 1 7 0,5-1-3 0,-1 0-2 16,0 0 0-16,3 0-3 16,-2 0 0-16,-5 0 7 0,5-15-4 15,-2 15 6-15,0 0 0 0,-1 0-1 16,-13 0 7-16,11 0-13 0,-4 0 1 16,1 0 1-16,-1 0-5 0,-12 0 1 0,12 18-6 15,1-18 4-15,2 0 3 0,-2 0-1 16,-1 13-2-16,-8-13 1 0,10 0 5 15,2 0-1-15,-2 0 21 0,2 0 35 16,-6 0 100-16,5 0-100 0,3 0-32 16,-3 0-16-16,2 0-5 0,-1 0 1 15,-13 0 3-15,9 0-12 0,-1 0 0 16,3 0 3-16,-2 15-5 0,-12-15 4 16,13 0-3-16,1 0 3 0,-2 0-2 0,1 0-3 15,1 0-1-15,-12 0 2 0,11 0 3 16,2 0 0-16,-1 0-1 0,-4 0 2 15,-12 0 7-15,12 0 16 0,1 0 8 16,-1 16 0-16,-2-16 0 0,1 0-19 16,-16 0-11-16,19 10-3 0,-3-10-1 15,1 0 1-15,1 0 2 0,-11 0-2 16,14 0-1-16,-2 0 3 0,1 0-1 16,-1 0 0-16,-1 0-1 0,-11 0 1 15,12 0 1-15,2 0 2 0,-3 0 1 16,1 0-3-16,-12 0 0 0,15 0-2 0,-2 0 5 15,5 0 0-15,-1 0 0 0,3 0-2 16,-1 0 8-16,4 0-6 0,0 0 2 16,2 0-3-16,-2 0-3 0,0 0 8 15,0 0-6-15,-4 0-2 0,1 0 3 16,-3-12-1-16,-1 12 0 0,-11 0 2 16,9 0-2-16,-1 0 0 0,-3 0 4 15,3 0 3-15,-12 0 124 0,15 0-56 16,-2 0 10-16,4 0-48 0,1 0-13 0,0 0-1 15,-4 0-1-15,7 0-18 16,-1 0-4-16,0 0-2 0,0 0-1 16,-1 0 0-16,3 0 0 0,-2 0 0 15,0 0 0-15,2-9 0 0,0 9 0 16,-3 0 0-16,3-5 0 0,-1 5 0 0,2 0 0 16,-3 0 0-16,-4-3 0 0,4 3 0 15,-2 0 0-15,3 0 0 0,1 0 0 16,0 0 0-16,-1 0 0 0,1 0 0 15,2 0 0-15,0 0 0 0,0 0 0 16,0 0 0-16,0 0 0 0,0 0 0 16,0 0 0-16,0 0 0 0,0 0 0 15,0 0 0-15,0 0 0 0,0 0 0 16,16 0 0-16,-16 0 0 0,18-17 0 0,3 17 0 16,-9-17 0-16,0 17 0 0,4-17 0 15,-1 5 0-15,15-12 0 0,-15 12 0 16,-1 0 0-16,1-1 0 0,-1 2 0 15,7-8 0-15,-13 11 0 0,-4 3 0 16,1 1 0-16,-2 0 0 0,-1 3 0 16,-2 0 0-16,0 1 0 0,0 0 0 15,0 0 0-15,0 0 0 0,0 0 0 16,0 0 0-16,0 0 0 0,0 0 0 16,-16 0 0-16,16 0 0 0,-17 0 0 15,17 13 0-15,-17-13 0 0,5 0 0 16,-3 14 0-16,-14 1 0 0,12-7 0 0,0 1 0 15,0 2 0-15,-3 1 0 0,1-1 0 16,-16 12 0-16,19-12 0 0,0 1 0 16,2-3 0-16,0 1 0 0,-4 5 0 15,9-11 0-15,1 3 0 0,0-2 0 16,0 0 0-16,1 1 0 0,-5 3 0 16,5-4 0-16,-1-1 0 0,3 1 0 15,-2-1 0-15,-1 4 0 0,5-5 0 16,1-1 0-16,0 1 0 0,2 1 0 0,0-1 0 15,20 4 0-15,-20-3 0 16,25 1 0-16,-6-2 0 0,0 2 0 0,29-1 0 16,-25-2 0-16,3-1 0 0,1 2 0 15,-2-2 0-15,2 2 0 0,21 5 0 16,-27-3 0-16,0 0 0 0,-3-1 0 16,-4 2 0-16,6 1 0 0,-14-3 0 15,-1-3 0-15,-3 1 0 0,0-2 0 16,-2 1 0-16,0-1 0 0,0 0 0 15,0 0 0-15,0 0 0 0,0 0 0 16,0-21 0-16,0 21 0 0,0-48 0 16,0 33 0-16,0-2 0 0,-21 0 0 15,21-2 0-15,-13-15 0 16,1 22 0-16,12-2 0 0,-14 4 0 0,14 3 0 16,0 2 0-16,-5 3 0 0,5 2-9 15,0 0-209-15,0 20-261 0,21-20-297 16,-21 25-1894-16,20 4 1101 0,-20-14 297 15</inkml:trace>
  <inkml:trace contextRef="#ctx0" brushRef="#br2" timeOffset="445190.5526">23619 16668 743 0,'0'5'43'0,"0"0"19"0,0-1 6 15,0 1 11-15,0-5-38 0,0 8 47 16,-16-4-14-16,16-4 38 0,0 0 15 16,0 0 16-16,0 0 10 0,0 0 150 15,0 2-136-15,0-1-9 0,0 1 19 16,15 0 41-16,-15 6 304 0,0-3-237 16,0 2-16-16,0 0-17 0,0 0-6 15,0-2-43-15,0 5 56 0,-18-6-178 0,18-1-16 16,0 0-1-16,0-3-1 0,-16 2-21 15,4 3 20-15,2-3-35 0,0 3 16 16,-3-2 9-16,-3 3 9 0,-19 5 108 16,14-2-64-16,0-1 29 0,-1 0 30 15,1 1 23-15,-17 6 168 0,19-9-232 16,3 1-46-16,-1-2-30 0,1-1-12 16,1 1-12-16,-16 3-6 0,14-2-10 15,1-2-7-15,-2 1-2 0,2-1 2 16,-15 1 1-16,17-3 2 0,2 1 12 15,3-3 9-15,-1 0 24 0,2 0 18 0,-2 0 50 16,4 0-77-16,1 0-20 0,2-17-11 16,-1 17-3-16,-3-16-10 0,4-1 6 15,0 17 1-15,1-24 2 0,-1 12 1 16,3 0-6-16,-1-16 9 0,1 13-1 16,0-1 7-16,0 1 8 0,0-2 3 15,0-15 42-15,0 16-44 0,0 2-7 16,0-3-12-16,0 2-6 0,0 1 1 0,0-18-2 15,-22 17 5-15,22-1-4 0,0-2 1 16,-17 1 8-16,17-20-7 16,-10 19-4-16,10-1-2 0,0-1 2 0,-8 1 7 15,8-2-5-15,-5-14 5 16,0 18-3-16,1 2 6 0,1-1-8 0,0-1 2 16,-5-10-10-16,3 14 9 0,0 0 1 15,0-1 2-15,0 2-2 0,0-1-2 16,-7-7-5-16,8 11 5 0,0-1 1 15,0 3-3-15,1-1 4 0,-1-6-9 16,2 7 10-16,1-1-3 0,1 0 0 16,-2-1 4-16,2-1-4 0,0-10-1 0,-2 8 1 15,2 1 4-15,-3 3 0 16,0 0 2-16,1-5-4 0,2 8 0 0,-2 1 0 16,2 1 0-16,0-2-4 0,-1 1 6 15,1-4-1-15,0 2 5 0,0 1-6 16,0-1 0-16,0-2 0 0,0-5-4 15,0 8 4-15,0-3 0 0,0 1-2 16,0 1 5-16,0-1-3 0,0-2 2 16,0 4 2-16,0 1-4 0,0 1 8 15,0 2-4-15,0 0 32 0,0 1-11 16,0 0 3-16,0-1 1 0,0 1 15 16,0-1 5-16,0 1 74 0,0 0-65 15,0 0 13-15,0 0 1 0,0 0 11 16,0 0 71-16,0 0-98 0,0 0-23 0,0 0-18 15,0 0-9-15,0 0-6 0,0 0 0 16,-15 0 0-16,15 0 0 0,0 0 0 16,0 0 0-16,0 0 0 0,0 0 0 15,0 0 0-15,0 0 0 0,-8 0 0 16,8 0 0-16,-6 0 0 0,3 0 0 16,-1 16 0-16,0-16 0 0,-1 0 0 15,-6 9 0-15,5-9 0 0,-1 0 0 16,-13 7 0-16,13-7 0 15,0 0 0-15,1 0 0 0,-8 0 0 0,7 0 0 16,-1 0 0-16,-1 0 0 16,1 0 0-16,-1-14 0 0,-6 14 0 15,6 0 0-15,2-11 0 0,0 11 0 0,-2-8 0 16,2 4 0-16,-10-7 0 0,7 6 0 16,1 0 0-16,-4 2 0 0,2-1 0 15,-10-4 0-15,10 6 0 0,-1 1 0 16,0-1 0-16,2 2 0 0,-10-4 0 15,11 3 0-15,1-1 0 0,-1 1 0 16,2-3 0-16,0 1 0 0,-5-7 0 0,7 3 0 16,0 2 0-16,0-2 0 15,0 0 0-15,-4-10 0 0,3 9 0 0,1 0 0 16,0-2 0-16,-1 0 0 0,0 1 0 16,-6-13 0-16,5 10 0 0,1 0 0 15,0 1 0-15,-1-1 0 0,-3-12 0 16,5 12 0-16,1 0 0 0,-1 2 0 15,0 0 0-15,1 1 0 0,-2-13 0 16,4 12 0-16,1 0 0 0,1-1 0 16,0 1 0-16,0-10 0 0,0 8 0 15,0 3 0-15,0-3 0 0,18 2 0 16,-18-2 0-16,19-10 0 0,-19 10 0 16,17 0 0-16,-17 3 0 0,17-4 0 15,5-6 0-15,-13 9 0 0,4 0 0 0,-2 1 0 16,2-3 0-16,1 3 0 0,16-11 0 15,-16 8 0-15,2 2 0 0,-2 2 0 16,0-3 0-16,11-3 0 0,-16 6 0 16,0 3 0-16,-1-2 0 0,-1 2 0 15,-1 0 0-15,2-3 0 0,-4 5 0 16,1-1 0-16,-3 3 0 0,0-1 0 16,5-4 0-16,-3 3 0 0,-1 1 0 15,2-2 0-15,1-1 0 0,1 2 0 0,5-4 0 16,-6 3 0-16,0 1 0 15,-1 0 0-15,-1 0 0 0,2-2 0 16,-5 4 0-16,2 1 0 16,-1-3 0-16,-1 3 0 0,0-3 0 0,2 3 0 15,-3-1 0-15,4-3 0 0,-3 0 0 16,0 2 0-16,-1-4 0 0,1 4 0 16,0-8 0-16,-1 4 0 0,0 2 0 15,0-4 0-15,0 2 0 0,0-4 0 16,0-7 0-16,0 5 0 0,0 1 0 15,-15 0 0-15,15-3 0 0,0-11 0 16,-10 11 0-16,10 0 0 0,-7-1 0 0,7 1 0 16,-8-2 0-16,2-16 0 15,3 17 0-15,-1-2 0 0,1 1 0 0,-2-2 0 16,-4-15 0-16,3 18 0 0,1-2 0 16,-2 0 0-16,1 2 0 0,-6-18 0 15,6 19 0-15,1-2 0 0,0 0 0 16,1 0 0-16,-2 2 0 0,-1-16 0 15,3 14 0-15,1-1 0 0,0-1 0 16,-1 3 0-16,-2-21 0 0,3 16 0 16,-1 1 0-16,2-2 0 0,-1 1 0 15,-1 1 0-15,-4-13 0 0,3 15 0 0,0 2 0 16,0 1 0-16,0 2 0 16,1-5 0-16,-5-8 0 0,3 9 0 0,4 2 0 15,-1-2 0-15,1-1 0 0,1-14 0 16,0 14 0-16,1 0 0 0,0-2 0 15,0 2 0-15,0-19 0 0,-1 21 0 16,-1-1 0-16,1 1 0 0,0-1 0 16,0 0 0-16,-1-10 0 0,1 11 0 15,1 2 0-15,-1 0 0 0,1 2 0 16,0-8 0-16,0 12 0 0,0 1 0 16,0 0 0-16,0 4 0 0,0-1 0 0,0 1 0 15,0 2 0-15,0 0 0 0,0 0 0 16,0 0 0-16,0 0 0 0,0 0 0 15,0 0 0-15,0 0 0 0,0 0 0 16,0 0 0-16,0 13 0 0,0-13 0 16,0 0 0-16,0 14 0 0,0-14 0 15,0 24 0-15,0-11 0 16,0-1 0-16,0-3 0 0,0 4 0 0,-15-2 0 16,15 11 0-16,0-10 0 0,-9-3 0 15,9 3 0-15,0-3 0 0,-10 8 0 16,3-9 0-16,3-2 0 0,2-1 0 15,-2 0 0-15,0-1 0 0,1-4 0 16,3 0 0-16,-5 0-86 0,3 0 36 16,0-17-8-16,-2 17 26 0,1-15 3 15,-1-8-40-15,4 10 41 0,0-1-2 16,0-2-2-16,0-2-32 0,0 0-10 16,0-18-55-16,0 16 106 0,0 2 20 15,18 1 0-15,-18-1 2 0,13-13-5 16,-13 17 4-16,0 0 3 0,12 3-1 15,-12 2-4-15,0 2 5 0,9-5 3 0,-9 9 1 16,0 1-2-16,0-1-1 16,0 3 13-16,0 0 33 0,0 0-16 0,0 0-8 15,0 0-3-15,0 0-3 16,0 0-11-16,0 0 53 0,0 22-3 0,0-22-1 16,0 19 5-16,18-6-15 0,0 18 59 15,-18-12-44-15,27 1-16 0,-12-2-15 16,3 3-9-16,0-3-21 0,16 15 0 15,-18-18 0-15,-2-2 0 0,-1-1 0 16,-2-4 0-16,2 4 0 0,-9-7 0 16,-3-2 0-16,0-2 0 0,-1-1 0 0,0 0 0 15,-21 0 0-15,21 0 0 16,-25 0 0-16,8-17 0 0,-4 17-52 0,-22-19-247 16,23 19 40-16,1 0-76 0,-1-10-126 15,1 10-142-15,5 0-284 0,-10 25-1264 16,17-25 879-16,2 26 369 0</inkml:trace>
  <inkml:trace contextRef="#ctx0" brushRef="#br2" timeOffset="446609.5846">22422 13012 1722 0,'0'0'242'0,"-11"0"-22"15,11 0 54-15,0 0-5 0,-8 0 59 0,8 0 39 16,-5 0 438-16,2 0-463 0,3 0-55 16,-2 0-38-16,0 0-11 0,1 0 189 15,0 0-241-15,0 0-11 0,-2 0-20 16,0-20 0-16,1 20-24 0,-5-17 45 16,4 17-121-16,-1-22-8 0,0 8 5 15,1 0 7-15,-5-18 60 0,3 15-88 0,0-2-13 16,1-3-11-16,-1 0-6 0,1-2 4 15,-7-17-3-15,4 19 3 0,4 1 0 16,-1 0-1-16,0 2-3 0,-2-17-7 16,4 17 3-16,1 0 4 0,1 1 3 15,-2 0-5-15,2 0 6 0,0-15-10 16,-1 16 5-16,1 2-3 0,0 1 3 16,-1 2 0-16,1-11 3 0,0 14-5 15,0-1 0-15,0 3 2 0,0-1 0 16,0 2 0-16,0-6 0 0,0 7 0 15,0-1 2-15,0 3-1 0,0 0-3 16,15-1 2-16,-15 2 3 0,0 1 3 0,0 0 0 16,0-1 4-16,0 0-8 0,7-3-1 15,-7 3-7-15,0-3 12 0,5 0-7 16,-3 1 9-16,2-7-2 0,-3 6 10 16,1 0 3-16,0-1 14 0,-2 3 14 15,2 1 10-15,4-5 126 16,-4 5-129-16,5-3 67 0,-2 2-63 15,0-2-3-15,3 2-15 0,-3-2-16 16,11-8-2-16,-6 4-21 0,-1 1 1 16,1-3 0-16,3-2 2 0,0-1 0 15,17-17-4-15,-11 12-2 0,0 0 0 16,1-1 1-16,2 0-1 0,19-19-3 16,-18 18 6-16,-1 2-2 0,-2-1-2 0,-1 2 7 15,-1 3-4-15,13-16-1 0,-16 17-1 16,-4-1 5-16,1 1 2 0,-3 1-7 15,11-14 1-15,-14 16-6 0,2 0 4 16,-1-1-6-16,1 4 6 0,4-9 4 16,-7 8 2-16,-1 4-6 0,1-2 4 15,1-1-7-15,0 2 5 0,2-8 6 16,-6 8-4-16,1 1-2 0,0-1 0 16,-2 3 0-16,4-3 6 0,-5 4-6 0,2 2-1 15,-2-2 2-15,1 2 0 0,0 0 5 16,-1-1 17-16,0 1-5 0,0 0 7 15,0-1 3-15,0-1 5 0,0 0 10 16,0-1-35-16,0-2-6 16,0 2-4-16,0-9 5 0,0 11 1 15,0 0 7-15,0-2 5 0,0 3 21 16,0 0-29-16,0 0 0 0,0 0-4 16,0 0-1-16,0 0-2 0,0 0 3 15,0 15-3-15,0-15 0 0,0 0-4 16,0 0-8-16,0 0-33 0,0 0-15 15,0 0-56-15,-9 0-85 0,9 7-105 0,-12-7-761 16,5 7 333-16,-2-7-262 0,2 0-128 16,-2 0-134-16,3 0 167 0</inkml:trace>
  <inkml:trace contextRef="#ctx0" brushRef="#br2" timeOffset="447068.3216">22717 11678 1904 0,'-8'6'108'0,"4"-6"82"15,-1 0 68-15,2 0 98 0,-2 0 381 16,3 0-332-16,0 0-18 0,2 0-69 16,0 0-40-16,0 0-43 0,0 0 184 15,25-15-194-15,-25 15-25 0,31-15-27 16,-11 15-4-16,27-39 64 0,-23 25-160 15,3-1-26-15,-1 1-26 0,0 0-6 16,-4 0-9-16,12-5-2 0,-22 13-4 16,-1 1-1-16,-5 3 2 0,-2 1 5 15,-2 1 24-15,-1 0-11 0,-1 0 2 0,0 24-6 16,0-24 0-16,0 25-2 0,-19 29 35 16,19-33-29-16,-17 24 27 15,17-23-17-15,-13 1 6 0,13-2-6 16,-11 1 6-16,4 16 5 0,7-22-34 15,0-4-2-15,-6 1-4 0,6-5 2 16,0 0 55-16,0-8 15 0,0 0-6 16,0 0-3-16,0-20-43 0,0 20-26 15,0-43 7-15,-24 23-1 0,24 1-1 16,-15 0 0-16,15 0 2 0,-14 4-2 16,0-10-3-16,14 15-6 0,-12 10-42 15,12 0-81-15,-9 0-156 0,-4 20-871 16,11-20 178-16,-2 28-267 0,4-10-81 0,0-2 158 15</inkml:trace>
  <inkml:trace contextRef="#ctx0" brushRef="#br2" timeOffset="459643.679">23442 11285 608 0,'-2'0'15'15,"0"0"12"-15,2 0 0 0,0 0 6 0,0 0-9 16,0 0 1-16,0 0 0 0,0-23 13 16,0 23 6-16,0 0 0 0,16-19 86 15,-16 19-40-15,0-13 11 0,0 13-9 16,0 0 3-16,0-7 45 0,0 7-74 16,0 0 1-16,0 0-1 0,0 0 2 15,0 0-18-15,0 0 29 0,0 0-35 16,0 0 18-16,0 0 9 0,0 0 9 15,0 0 4-15,0 0 63 0,0 0-83 0,0 0-5 16,0 0-3-16,0 0-3 0,0-13 48 16,0 13-56-16,0 0 4 0,0 0 105 15,0 0-105-15,0-8 8 16,0 8 14-16,0 0 21 0,0-4 98 16,0 0-100-16,0 4 5 0,0-1 6 15,0 1 39-15,0-3 98 0,0 3-136 16,0-4-48-16,0 0-2 0,0 0 0 15,18-1-15-15,-18-14 7 0,18 9-41 16,-18-2-2-16,18-1 4 0,-5-3-11 16,16-23 10-16,-13 19-3 0,6-3 0 15,0-4-22-15,-1-2-14 0,2 0-20 16,31-32-128-16,-26 28 65 0,-2-1-4 0,0 1 15 16,1-1 7-16,0 1 37 0,24-28 15 15,-28 33 49-15,-5 1-2 0,1 4-1 16,-2 4 3-16,-4 1 2 0,15-24 37 15,-15 26-6-15,-8 8-22 16,-1 3 12-16,-2 1-5 0,1 0-1 16,-1 0-1-16,0-3-3 0,-2 2-14 15,2 0-2-15,-2 0 3 0,1-2 13 16,1 1 4-16,2-8 29 0,-2 8-23 16,-1 1 3-16,1 0-4 0,0 3-6 15,0-1 13-15,-2 3-11 0,0 0 3 0,0 0-9 16,0 0 15-16,0 0-12 0,0 21 19 15,0-6-26-15,-18-15 7 0,18 17-11 16,0-17 9-16,-21 21-3 0,1 2 12 16,9-10-6-16,0 0 13 0,-1 2 24 15,-2 1 9-15,-16 21 58 0,16-16-66 16,-5 2-5-16,-1 2-10 0,0 2 5 16,-4 0-15-16,-22 34 12 0,23-29-35 15,-6 1-5-15,2 2 9 0,-1 0-19 0,-28 33 6 16,27-36-3-16,0-2 8 0,2 1 8 15,1-3 1-15,4-1-2 0,-18 22 1 16,24-27-4-16,-1-1-6 0,5 0 16 16,-1-3-16-16,4-3 5 0,-5 6-11 15,8-11 5-15,2-3 0 0,2-4 6 16,-1-2-1-16,1-1 39 0,2 0-22 16,0 0 16-16,0 0-5 0,0 0-1 15,0 0 6-15,0-21-12 0,0 21-25 16,19-17-6-16,-19 17 20 0,15-24-14 15,7-5 15-15,-9 13-25 0,3 1 10 16,42-46-29-16,-33 37 5 16,1-2-10-16,6-4-46 0,0-4-25 0,36-41-136 15,-31 34 160-15,0-3 16 0,-3 2 11 16,-2 0 6-16,23-28-29 0,-33 40 63 16,-2 2-5-16,-8 6 2 0,-3 3 14 15,-2 6-1-15,-3-2 48 0,-4 10-14 16,0 3-7-16,0-1-5 0,0 3-1 15,0 0-16-15,0 0 21 0,0 0-3 16,0 0 13-16,0 20-8 0,0-20 0 16,-20 37 58-16,1-19-20 0,19 2 10 15,-28 6-22-15,12 0-1 0,-5 4-16 16,-21 38 15-16,16-31-35 0,-2 1 6 16,-1 5 0-16,-2-1-4 0,-1 0 12 0,-27 39 22 15,28-42-28-15,1-1-1 16,2-3-1-16,3-3 0 0,-16 19 27 15,23-30-31-15,5-2-5 0,3-2 5 0,0-3-10 16,6-5-6-16,1 2 16 0,3-9-6 16,0-2 0-16,0 0-4 0,20 0-16 15,7-28-117-15,-11-7-68 0,3 9-189 16,1-3-234-16,2-4-319 0,3-4-194 16</inkml:trace>
  <inkml:trace contextRef="#ctx0" brushRef="#br2" timeOffset="461300.8164">23059 11061 804 0,'0'-14'96'15,"0"14"66"-15,8 0 68 0,-8 0 34 16,0 0 11-16,0 0 222 0,0 0-292 15,0 0-23-15,0 0-26 0,0-11-6 16,0 5 88-16,0 6-140 0,0-9 11 0,0 3-5 16,20-3 18-16,-20-3 1 0,19-17 103 15,10 11-137-15,-7-4-27 16,1-4-24-16,5-5-19 0,2-1-22 0,42-43-14 16,-32 32-10-16,3-6-39 0,2 1-42 15,2-3-47-15,46-51-133 0,-51 54 171 16,-1 2 25-16,-4 6-2 0,-5 5-8 15,-7 9 15-15,7-8-23 0,-24 22 91 16,-5 9 15-16,-2 3 0 0,-1 0 9 16,0 0-4-16,-29 18 5 0,29 1-4 15,-22-19 3-15,22 22 0 0,-23-22-4 0,1 18-2 16,22-8-23-16,-18-10-43 16,18 0-60-16,-14 0-84 0,14 0-99 15,-7 0-539-15,-1 0 411 0,8 0 24 0,-3 0 148 16</inkml:trace>
  <inkml:trace contextRef="#ctx0" brushRef="#br2" timeOffset="461630.1523">23586 10273 1237 0,'0'15'104'0,"0"-15"268"0,0 0-113 15,0 0-47-15,18 0 1 0,-18 0 7 0,40 0 107 16,-21-23-247-16,1 23-46 0,5-29-25 15,3 12-9-15,-2 0-2 0,29-17-1 16,-33 17 3-16,0 4 2 0,-4 2-4 16,-5 2 3-16,-5 9 0 0,1 0 14 15,-9 0 5-15,0 0 25 0,0 29 26 16,0-29 15-16,-25 51 78 0,4-30-109 16,21 2-10-16,-24-2 2 0,24-2 1 15,-19 1-16-15,5 28-4 16,4-38-24-16,10 7-15 0,-6-13 8 15,6-4-36-15,-3 0-45 0,1 0-57 16,-1-29-269-16,1 29 188 0,0-28-16 0,-1 11-62 16,0 0-118-16,-1 2-60 0,-2-12-434 15,0 18 644-15</inkml:trace>
  <inkml:trace contextRef="#ctx0" brushRef="#br2" timeOffset="463446.0065">24437 10014 711 0,'-6'0'85'0,"3"0"46"15,-2 0 34-15,1 12-1 0,-5-12 116 16,-1 0 14-16,2 7 10 15,3-7-163-15,0 6 14 0,2-6 3 0,-1 4 24 16,0-3 21-16,-2 5 254 16,4-4-192-16,1 2 13 0,-2 0-5 0,1 0 0 15,2 4 148-15,-2-4-261 16,2 1-18-16,0-2-9 0,0-1 6 0,-2 1 5 16,2-3 169-16,0 0-154 0,0 0-11 15,0 0-33-15,0 0-22 0,0-22 17 16,23 22-74-16,-23-14-2 0,16 14-6 15,-16-17 4-15,17 17-9 0,2-25 1 16,-19 15-27-16,17 3 2 0,-6-2-1 16,-2 2 2-16,7-7 17 0,-5 8 0 15,-5-1 14-15,23-5 68 16,-22 7-77-16,3 1-1 0,-5-2-8 16,8-5 1-16,-7 4-16 0,2-1 2 0,1 0 0 15,1-4-3-15,-1 3 5 0,11-8 0 16,-9 9 0-16,-2-1-2 0,-2 5 2 15,0-2-2-15,1 3-3 0,3-5 1 16,-6 2-1-16,1 4 5 0,-1-4-2 16,2-1-3-16,5-5 6 0,-8 5-6 15,3-2 3-15,-1 1-3 0,0-1-3 16,0 1 6-16,9-9 2 0,-9 8-1 0,0 2-2 16,-1 1 3-16,1 2-3 15,7-7 2-15,-10 7-7 0,4-1 7 16,-3 0 1-16,3 0-7 0,0-2 8 15,6-3-7-15,-9 3 5 0,3 0-3 16,-1 0 0-16,0 0 1 0,5-8 1 0,-7 8-1 16,4 0 0-16,-3 0 3 0,0-1-2 15,6-3-3-15,-6 5-2 0,-1 4 5 16,0 0 1-16,2-3 4 0,-4 2-6 16,2 1 7-16,-2-1-8 0,1 1 9 15,-1 0-11-15,1-2 4 0,2 0-2 16,-1 0 2-16,-1 1 1 0,1-3 2 15,-1 2 0-15,2 0-6 0,2-10 2 16,-2 6-1-16,-2 1 1 0,1-1 1 0,-3 2-3 16,6-5 6-16,-5 7 0 0,0 1-5 15,1-2 0-15,-1 3 0 0,2-1 0 16,2-6 4-16,-2 4-3 0,-1 1-2 16,0-2 4-16,2 1-2 0,4-7 5 15,-4 7-5-15,-3 0 0 0,1-1-5 16,0 2 7-16,-1 0 1 0,5-6-6 15,-7 6 1-15,2 0 2 0,1 0 4 16,-1 0-4-16,4-4-2 0,-4 5 3 0,1 1 2 16,-1 0 0-16,1-1-4 15,-1 1 2-15,0-2 4 0,-1 3-1 16,0-1-1-16,0 1-7 0,-1-1 5 0,1 2 0 16,-1-2 5-16,0 2-7 0,0 0 2 15,0 0 0-15,0-2 3 0,0-1 0 16,0 1 0-16,0-1-5 0,0 0 0 15,0 1 2-15,0-3-5 0,0 2 5 16,0 2-2-16,0 0 6 0,0-1-4 16,0 2 3-16,0 0 0 0,0 0-2 15,0 0-1-15,0 0 0 0,-16 0-1 16,1 0 2-16,15 18 2 0,-17-18-8 0,17 0 5 16,-21 16 2-16,11-16-2 15,-11 10 5-15,8 0-7 0,-2-3 2 0,1 0-1 16,-1 0-1-16,-13 10 3 15,15-10-4-15,-2 1 6 0,3-2-2 0,-1 1-2 16,4-3 0-16,-6 4-3 0,10-6 7 16,1 0 1-16,3-2 1 0,0 2 1 15,1-2 5-15,0 0-5 0,0 0 1 16,0 0-2-16,0 0-2 0,20 0-3 16,-1 0-5-16,-19-23 1 0,26 23-5 15,-6-20-4-15,-2 7-1 0,23-13-15 0,-20 14 11 16,-2-1 3-16,0 2-2 15,-1 3 5-15,-3-1 6 0,6 1 2 0,-16 8 1 16,1-4 2-16,-3 4-1 0,-2 0 6 16,-1 0 5-16,0 21 0 0,0-21-12 15,0 17 8-15,-17-17-2 0,17 22-2 16,-17 2 14-16,17-11-6 0,0 1 3 16,-11-1 6-16,11 0 11 0,-10 14 46 15,10-12-41-15,-6 0-14 0,6-2-11 16,-5-2-6-16,1 0-1 0,-2 7 2 15,3-11-3-15,1-2-3 0,-1-1 4 16,1-1-2-16,0 1 3 0,2-4-3 16,-1 0 1-16,1 0-3 0,0 0 7 15,0-18-7-15,0-2 2 0,0 20-8 0,0-27 5 16,0 13-3-16,0 2-2 0,0-12 1 16,0 24-28-16,0-11-57 0,0 11-89 15,0 0-160-15,0 0-119 0,0 0-918 16,0 0 511-16,0 18-212 0,0-18 15 15,-16 0 224-15</inkml:trace>
  <inkml:trace contextRef="#ctx0" brushRef="#br2" timeOffset="468680.2625">25051 8969 651 0,'0'0'40'16,"-15"0"39"-16,15 0 28 0,0 0 37 16,0 16 131-16,-14-16-131 0,14 0 9 15,0 0-17-15,0 0 11 0,0 0 90 16,18 0-123-16,-18 0-12 0,0 0 5 0,0 0 0 15,14 0-17-15,-14 0 74 16,0 0-101-16,0 0 6 0,0 0 11 0,0 0 20 16,0 0 24-16,0 0 128 0,0 0-130 15,0 0-6-15,0 0 5 0,0 0 4 16,0 0 119-16,0 0-144 0,-10 0-5 16,10 0-25-16,0 0 12 0,0 0-17 15,-6 0 30-15,2 0-68 0,4 0-1 16,-8 0 5-16,4 0-4 0,-3 0 51 15,4 0-52-15,2 0-5 0,-4 0-10 16,3 0 15-16,1 0 10 0,-2 0 22 16,2 0-43-16,-1 0-15 0,0 0 0 15,-2 0 5-15,0 0-5 0,-7 0 14 0,6 0-4 16,-4 0-5-16,2 0-5 0,0 0-5 16,-7 16 0-16,7-16 5 0,-15 11-15 15,16-11 35-15,1 12 21 16,-2-12 11-16,1 5 11 0,-6 2 37 15,6-7-68-15,0 6-4 0,1-3-16 16,1-1 1-16,-2 0 2 0,-1-2 2 16,5 0-11-16,-1 0 1 0,2 0 14 15,-1 0-1-15,-3 0 13 0,3 0-22 16,-1 0-5-16,1 0 19 0,0 0 6 16,-2 0 6-16,-1 0 77 0,0 0-53 15,3 0-10-15,-1 0-21 0,0 0 0 0,-5 0-16 16,5 0-14-16,0 0-2 0,-1 0 2 15,0 0 4-15,0 0 1 0,-5 0 5 16,3 0-12-16,1 0 1 0,-1 0 21 16,-1 0 25-16,-8 0 106 0,8 0-77 15,-3 0-4-15,2 0-16 0,1 0-9 16,0 0-9-16,-5 0-10 0,4 0-23 0,3 0-2 16,0 0-1-16,1 0 2 15,-3 0 4-15,3 0 1 0,0 0 15 0,2 0 7 16,-3 0 7-16,3 0 4 15,-9 7 17-15,4-7-41 0,2 2-6 0,-2 0-6 16,0 0 0-16,-6 1-1 16,11 0-5-16,0-3 10 0,2 0-10 15,0 0 6-15,0 0-6 0,-2 0 3 16,1 0 3-16,-1 0 2 0,0 0 10 16,-2 0 18-16,-1 0 10 0,0 0 7 15,-10 0 18-15,5 0-51 0,1 0-12 16,-1 0 4-16,2 0-5 0,-11 0 2 15,11 0-4-15,1 0 4 0,-1 0-2 0,2 0-3 16,1 0-2-16,-6 0-3 0,6 0 0 16,0 0 6-16,1 0-3 0,-1 0 0 15,-5 0 0-15,4 0 0 0,0 0 2 16,1 0 0-16,0 0-2 0,-1 0 2 16,-7 0-2-16,4 0 0 0,1 0 18 15,-1 0 14-15,-3 0 11 0,-11 0 51 16,11 0-61-16,-1 0-10 0,0 0-11 15,0 0 0-15,1 0-7 0,-8 14-4 16,9-14-5-16,4 0 4 0,0 0 0 16,0 0 0-16,-5 0 0 0,7 0 3 15,0 0-4-15,0 0 5 0,-1 0-4 16,-2 0 0-16,-6 0-1 0,5 0 6 16,-2 0-3-16,1 0 5 0,-3 0 7 15,-14 0 20-15,11 0-16 0,0 0-10 0,2 0-3 16,-1 0-3-16,-1 0-2 0,-13 0 0 15,17 0 0-15,0 12 0 0,0-12 2 16,2 0-4-16,-6 0 2 0,9 0 0 16,-2 0 3-16,2 0-1 0,-1 0-2 15,1 0 2-15,-10 0-4 0,6 0 14 16,-2 0 10-16,-1 0 6 0,-1 0 7 16,-12 0 21-16,11 0-35 0,-1 19-11 0,2-19-9 15,-2 0-3-15,4 0 2 0,-13 13 1 16,11-13-1-16,1 0 0 0,2 0-6 15,0 9 3-15,-10-9-2 0,12 0 11 16,1 0-8-16,2 0 4 0,0 0-2 16,0 0-2-16,0 0 6 0,1 0-4 15,-1-14-2-15,-1 14-1 0,-3 0 2 16,-10 0-1-16,10 0 4 0,-3 0 0 16,1 0-5-16,-1 0 2 0,2 0-1 15,-8 0 2-15,10 0-1 0,3 15-1 16,1-15 0-16,2 0 1 0,0 0-4 15,4 0 6-15,-1 0-3 0,-2 0 4 0,0 0-4 16,0 0 1-16,-4 0 1 16,2 0 2-16,2 0-4 0,-1 0 4 0,1 0 0 15,0 0 2-15,2 0 1 0,0 0 0 16,1 0-2-16,0 0 7 0,0 0-7 16,0 0 9-16,0 0-12 0,0 0 4 15,0 0-8-15,0 0 4 0,0 0-11 16,17 0 4-16,-17 0 2 0,0 0 4 0,20 0-2 15,-20-15 3-15,31 15-5 0,-21-16 3 16,0 16 0-16,2-11 4 16,-3 11-2-16,12-9-2 0,-12 1 0 0,0 4 1 15,3 0 4-15,-4 0-5 16,2 1 0-16,9-3-4 0,-11 3 6 16,-1 3-1-16,-1-4-1 0,-1 4 2 0,1-2-9 15,-4 0 8-15,-2 2-5 16,0 0 2-16,0 0 6 0,0 0-4 0,0 0 5 15,-18 0-2-15,18 0 2 0,-16 0-2 16,16 17 3-16,-23-17 0 0,-3 14-2 16,13-14-4-16,-1 0 5 0,0 11-1 15,-1-11 0-15,-15 7 0 0,14-2 0 16,-1-5-1-16,0 3-1 0,0 0 1 0,-15-1-1 16,17-2 6-16,-3 1-2 0,4 0-1 15,-1 0 4-15,2 0-5 0,-15 2 0 16,14-1-2-16,1 1 3 0,1 0 1 15,2 0-2-15,-7 3 2 0,8-4-6 16,3 1 5-16,2 0 0 0,1-2 6 16,0 1 5-16,0 0 39 0,2-1-30 15,0 1 4-15,1-1 9 0,0-1-3 16,0 0 32-16,0 0-31 0,0 0 19 16,17 0 3-16,-17 0 0 0,16 0-20 15,3 2-22-15,-19-2-14 0,22 2-1 16,-11-1 2-16,0-1 0 0,10 5-4 0,-11-1 2 15,-1 1 1-15,1 0 3 0,1 1-1 16,0 2-2-16,15 5 0 0,-13-6 2 16,2 0-6-16,0 0 1 0,3-1 5 15,12 5-2-15,-16-6-4 0,1 0 1 16,-3 0 2-16,0 2 0 0,-2-2 0 16,1 6-2-16,-7-5 6 0,-1-2 3 15,-2 0-3-15,0-1-4 0,-1 0-9 16,0-1 8-16,0-1 5 0,0-1-6 0,0 0 3 15,0 0-1-15,0 0 4 0,0 0 3 16,0 0-3-16,0 0 7 0,0 0-5 16,0 0 7-16,0 0-11 0,0 0 2 15,0 0 2-15,0 0-4 0,0 0-1 16,0 0 0-16,0 0 0 0,0 0 0 16,0 0 0-16,0-20 0 0,0 20 0 15,0-18 0-15,0 18 0 0,-15-16 0 16,15 16 0-16,-10-34 0 0,10 20 0 15,-13-1 0-15,13-1 0 0,-11-1 0 16,6 2 0-16,-2-8 0 0,2 12 0 0,2 4 0 16,2 2 0-16,-1 3 0 15,2-1 0-15,0 3 0 0,0 0 0 16,0 0 0-16,0 0-30 0,0 0-75 0,0 0-393 16,0 0 41-16,0 0-154 0,0 0-136 15,0 17-301-15,0-17-168 0,0 12-1169 16,0 8 1679-16</inkml:trace>
  <inkml:trace contextRef="#ctx0" brushRef="#br2" timeOffset="477862.5656">21979 9123 594 0,'-2'0'42'0,"0"0"57"16,-2 0 252-16,4 0-141 0,-3 0 4 15,1 0 1-15,0 0 12 0,-2 0-18 16,-4 0 146-16,2 0-182 0,-1 0 22 16,-3 0 18-16,0 0 28 0,-1 0-8 15,-10 0 177-15,10 0-233 0,1 0-31 16,2 0-13-16,2 0-6 0,-4 0 75 15,5 0-120-15,0 0-15 0,1 0 1 0,0-16-1 16,0 16-5-16,-6 0 82 0,4-14-70 16,0 14 15-16,-4 0-14 0,0 0 6 15,-11 0 47-15,7 0-75 0,2 0-7 16,0 0 2-16,1 0-1 16,2-8 6-16,-6 8 46 0,8-3-59 0,2-1-20 15,0 0-10-15,1-1 10 0,-7-6 67 16,7 6-31-16,-1 1 7 0,0-2 2 15,-1 2-8-15,-3 0 6 0,-7 0 43 16,5 2-58-16,0 0-9 0,-1 2-13 16,-3 0-10-16,-10 0-1 15,1 0-9-15,3 0-10 0,14 0 9 16,-1 0-1-16,2 0-1 0,-2 0 3 0,2 0-10 16,-8 0 8-16,5 0-2 0,2-17 5 15,-3 17 0-15,1 0 9 0,-13 0 36 16,11 0-12-16,-3 0-10 0,-1 0-1 15,1 0-11-15,-2 0-13 0,-17 0-3 16,15 0 0-16,1 0-2 0,1 0 1 16,2 0-2-16,-15 0 1 0,12 0 1 15,1 0 0-15,-1 0-1 0,-2 0-3 16,0 0 4-16,-21-11 6 0,18 11 16 16,2 0 24-16,0 0 3 0,1 0 16 15,-20 0 16-15,17 0-60 0,1 0-12 16,-1 13-4-16,1-13-2 0,-18 12-2 0,20-12-4 15,0 0 0-15,3 10 2 0,0-10-2 16,3 0 4-16,-11 0-1 0,11 0 3 16,-3 0-6-16,1 0 27 0,-1 0 3 15,-19 0 28-15,14 5-52 0,0-5-1 16,-2 2 1-16,0 0 1 0,-1-1-5 16,-23 4-1-16,23-3-4 0,1 0 7 15,5-2 0-15,0 0-1 0,-8 3 3 16,17-3-5-16,-5 0 3 0,5 0-4 0,1 0 1 15,-3 0 5-15,-5 0 12 0,7 0-8 16,-2 0-5-16,-1-14 2 0,0 14-8 16,-12 0 2-16,9 0-2 0,-3 0 3 15,0 0 0-15,1 0-6 0,0 0 0 16,-14-6 4-16,15 6 5 0,2-5-3 16,2 2-1-16,1 2 2 0,-9-2 5 15,12 3-4-15,-1-2 2 0,0-1-6 16,-2 3 2-16,0 0 4 0,-12 0 2 15,14 0-3-15,-3 0 1 0,2 0-4 16,2 0 0-16,-5 17-1 0,7-17 5 0,1 0-6 16,0 12 3-16,-1-12 1 0,0 9 0 15,-4 3 2-15,3-5-5 0,0 2 2 16,-2-1 3-16,2 1 7 0,-9 8 26 16,6-8-17-16,2-1 5 0,1 1 20 15,1 1 35-15,0 0 19 0,1 11 118 16,5-11-146-16,0 2-22 0,0 0-26 15,0 3-22-15,25 14-1 0,-25-12 0 16,20-1 0-16,-20 1 0 0,19 1 0 0,-19 3 0 16,20 19 0-16,-4-19 0 15,-16 0 0-15,9 1 0 0,-9-2 0 0,6 23 0 16,-6-23 0-16,0 1 0 16,0 3 0-16,0-2 0 0,0 0 0 0,0 21 0 15,-15-21 0-15,15-1 0 0,0 0 0 16,0 0 0-16,0 16 0 15,17-17 0-15,-17-2 0 0,0 1 0 0,18 1 0 16,-18-1 0-16,15 23 0 0,-15-23 0 16,0 4 0-16,0 0 0 0,8-2 0 15,-8 21 0-15,0-24 0 0,0 5 0 16,0-1 0-16,0 2 0 0,0-1 0 16,0 26 0-16,0-25 0 0,0-2 0 0,0-1 0 15,0 0 0-15,0 15 0 0,18-19 0 16,-18 0 0-16,15 2 0 15,-15-1 0-15,14-2 0 0,0 15 0 0,-14-16 0 16,12-3 0-16,-12 1 0 0,0 0 0 16,7 9 0-16,-7-10 0 0,0 0 0 15,0 0 0-15,0 1 0 0,0-1 0 16,0 12 0-16,0-13 0 0,0 0 0 16,0-1 0-16,0-3 0 0,0 7 0 15,0-7 0-15,0-3 0 0,0 1 0 16,0-1 0-16,0 1 0 0,0-1 0 15,0-1 0-15,0-1 0 0,0 0 0 16,0 0 0-16,0 4 0 0,0-2 0 16,0 0 0-16,0 0 0 0,0 1 0 0,0 0 0 15,0 4 0-15,0-4 0 0,0-2 0 16,0 0 0-16,0-2 0 0,0 2 0 16,0-3 0-16,0 0 0 0,0 3 0 15,0-3 0-15,0 0 0 0,0 0 0 16,0 0 0-16,0 0 0 0,0 0 0 15,0 0 0-15,0-16 0 0,-14 16 0 16,14 0 0-16,0-13 0 0,-16 13 0 16,16 0 0-16,-10-8 0 0,-1 1 0 0,5 7 0 15,0-5 0-15,0 5 0 0,-6-6 0 16,6 5 0-16,-10-2 0 16,11 3 0-16,1-1 0 0,0 1 0 15,-1 0 0-15,1 0 0 16,1 0 0-16,1 0 0 0,0 0 0 0,-1 0 0 15,0 0 0-15,-6-18 0 0,4 18 0 16,0 0 0-16,0-15 0 0,1 15 0 16,-2-9 0-16,3 9 0 0,2 0 0 15,0 0 0-15,1 0 0 0,0 0 0 16,0 0 0-16,0 0 0 0,0 0 0 16,0 16 0-16,0-16 0 0,0 16 0 0,0 2 0 15,15-6 0-15,-15 1 0 0,0-1 0 16,15 3 0-16,0 12 0 0,-8-11 0 15,2-2 0-15,-1 1 0 0,2-3 0 16,6 10 0-16,-8-13 0 0,-1 1 0 16,0-3 0-16,-1-2 0 0,-2-1 0 15,2 2 0-15,-4-6 0 0,-1 3 0 16,-1-3 0-16,0 0 0 0,0 0 0 16,0 0 0-16,0 0 0 0,0 0 0 15,0 0 0-15,0-23 0 0,-21 5 0 16,3 6 0-16,6-1 0 0,-2-6 0 0,-3 2 0 15,-21-22 0-15,19 20 0 16,1 0 0-16,-1-1 0 0,3 3 0 0,2 5 0 16,-3-10 0-16,11 12 0 0,2 3 0 15,3 0 0-15,1 2 0 0,0-4 0 16,0 6 0-16,0 0 0 0,24 1 0 16,-24 0 0-16,22 2 0 0,4 0 0 15,-8 0 0-15,0 0 0 0,4 0 0 16,3 0 0-16,58 14 0 0,-51-14 0 15,32 0 0-15,-34 0 0 0,-1 0 0 16,-3-16 0-16,-2 16 0 16,15 0 0-16,-27-14 0 0,-3 14 0 0,-1 0 0 15,-7 0 0-15,-1 0 0 16,0 0 0-16,-22 0 0 0,22 18 0 0,-28-18 0 16,11 22 0-16,-22 9 0 0,21-13 0 15,-2 2 0-15,3 3 0 0,2-2 0 16,2 2 0-16,-5 24 0 0,13-24 0 15,0-4 0-15,5 1 0 0,0-4 0 16,0-3-155-16,0 3-945 0,0-9-127 16,0-4-450-16,0 0 40 0,16-3 278 15</inkml:trace>
  <inkml:trace contextRef="#ctx0" brushRef="#br0" timeOffset="490358.7683">26158 696 1178 0,'0'-3'90'0,"0"0"93"15,0-1 339-15,0 3-284 0,0-1-32 16,0-1 8-16,0-1 286 0,0 4-207 0,0 0-17 16,0-1 24-16,0-2 231 0,0 3-313 15,0 0-88-15,0 0-26 0,0 0 63 16,0 0-83-16,0 0 22 0,0 0-4 15,-19 22 123-15,19-22-148 0,0 18-2 16,0-18 10-16,-23 39 65 0,10-24-72 16,13 0-16-16,-18 2-10 0,18-1 33 15,-15 1-16-15,3 7 36 0,12-12-85 0,-7-3-4 16,7-4-12-16,0-1 4 0,0-4-5 16,0 0-43-16,0 0-48 0,0-29-42 15,23 0-218-15,-5-8 24 16,0 17 172-16,-18-2 36 0,20-14-31 15,-7 17 125-15,-13 2 15 0,15-13-12 16,-15 19 28-16,4-1-22 0,-4 5 25 16,2-6 27-16,-2 9-13 15,0 3-32-15,0 1 72 16,0 0-1-16,0 0-61 0,23 16 6 16,-6-16-2-16,6 14 8 0,0 0 26 15,8 0-33-15,-16-6-6 16,2 0-8-16,16 12 10 0,-18-10 2 15,1 0-12-15,5 9 34 0,-14-10-25 16,-1-2 17-16,-2 2-12 0,1 6 31 16,-5-10-26-16,0 0-7 0,0 1-2 15,-18-2-2-15,-6 7 16 0,24-5-17 16,-32 0-20-16,12 1 18 0,2 3 7 16,-19 5 12-16,18-7-26 0,0 1 3 15,4-5 6-15,3 1-4 0,3 0 2 16,3-2-10-16,4-3-23 0,2 0-15 15,0 0-35-15,22 0-32 0,12-20-265 16,-14-1 10-16,0 21-164 0,1-20-105 16,10 4-1129-16,-18 8 457 0</inkml:trace>
  <inkml:trace contextRef="#ctx0" brushRef="#br0" timeOffset="491442.4382">26319 793 1001 0,'-15'0'171'0,"7"0"9"0,4 0 72 15,-1 0-6-15,-5 0 203 0,7 0-272 16,-2 0-15-16,5 0 12 0,-2 0 182 16,2 0-189-16,0 0 2 0,-2 0 21 15,2 0 223-15,-2 0-207 0,2 0-19 16,-3 0-3-16,3 21-20 0,0 4 80 15,0-9-153-15,0 3 29 0,0 4 6 16,0 6 31-16,0 25 181 0,21-21-173 16,-21 4 1-16,23 5-11 0,-23 5 23 15,26 3-9-15,3 69 72 0,-17-54-165 16,1 8-18-16,-1 4-12 0,-3 1 7 16,10 84 25-16,-11-78-57 0,0 2-9 0,-1 3-5 15,2 1-2-15,-4-1 5 0,10 83-5 16,-8-85-7-16,0-5 1 0,-3-1 3 15,3-2 1-15,4 70-4 0,-4-78 4 16,-2 3-2-16,1 2 7 0,1 3-4 16,1-3-4-16,11 73 6 0,-11-78-6 15,4 2 0-15,-1-5-2 0,-2-1-1 16,14 59 7-16,-12-67-3 0,-2 3-2 0,0 0-3 16,0 1 2-16,0-2 4 0,4 56-2 15,-8-56 2-15,-1-2-5 0,1 0-1 16,0-2-1-16,3 59-8 0,-3-60 13 15,-1 5-2-15,0 1-8 16,2 1-8-16,0-2-5 0,5 55 1 0,-6-60 22 16,2-2-2-16,-1-4 4 0,-1-4-6 15,4 32 6-15,-5-44-2 0,-2-2 3 16,4-4-7-16,-2-3 2 0,0-2-16 16,3 9-125-16,-3-19-14 0,0-3-95 15,2-5-120-15,-4 0-92 0,4-5-789 16,-4 0 450-16,-2 0-250 0,0-21-32 15,0 21 210-15</inkml:trace>
  <inkml:trace contextRef="#ctx0" brushRef="#br0" timeOffset="494237.9617">26103 3317 1679 0,'0'-3'89'0,"0"3"67"0,-16-2 44 0,16 2 48 16,0-3 104-16,-7 3-195 0,7 0 3 15,0 0-2-15,0 0 17 0,0 0 112 16,0 0-127-16,0 0 28 0,0 20 12 15,0-20 8-15,0 21-48 0,0 6 30 16,0-10-142-16,25-2-24 16,-25-3-18-16,25 0 8 0,3 5-18 0,-11-12 9 15,1-5-5-15,-3 0 0 0,0 0 3 16,0 0-3-16,7-25 8 0,-15 25-13 16,-7-22-1-16,4 22 0 0,-4-29-9 0,0 13 19 15,-21-14 9-15,-9 15-10 0,8 2-13 16,1 0 15-16,-1 5 10 0,-21-1 50 15,26 9-44-15,2 0-10 0,5 0-10 16,1 26 4-16,9-26-72 0,0 57-675 16,0-34-99-16,0-1-340 0,26 0 206 15</inkml:trace>
  <inkml:trace contextRef="#ctx0" brushRef="#br0" timeOffset="495258.0071">32534 3488 2157 0,'-4'0'75'0,"-2"0"55"0,2 0 45 16,-3 0 291-16,3 0-212 0,-2 0 37 15,1 0 18-15,-1 15 19 0,2-15-28 16,-6 21 150-16,4-21-300 0,1 19-21 0,-1-4 15 16,2 0 28-16,-1 4 32 0,-1 23 224 15,2-17-235-15,4 3-24 16,0 3-24-16,0 3-15 0,0 36 33 16,18-35-114-16,-18 0-21 0,16 1-14 15,-16-2-2-15,19-3-17 0,2 21 4 0,-10-29-3 16,0-3 3-16,0-3-3 0,20 16-107 15,-19-25-10-15,-3-2-56 16,6 0-316-16,-7-5 202 0,-2 0-17 16,-2-1-57-16,0 0-190 0,3 0-906 15,-3 0 505-15,-2 0 155 0,0-18 153 16,-1 18 142-16</inkml:trace>
  <inkml:trace contextRef="#ctx0" brushRef="#br0" timeOffset="495522.2653">32403 3780 2083 0,'0'-5'95'0,"0"1"83"0,0-1 343 16,0 2-224-16,-20 3 34 0,20 0 91 0,0 0 33 15,0 0-30-15,0 17 307 0,0-17-462 16,0 20-63-16,23-20-97 0,-23 0-60 16,54 13-135-16,-31-13-100 15,3 0-88-15,-1 0-178 0,0 0-278 0,-4 0-153 16,13 0-1271-16,-21 0 1407 0,-8 0 263 16</inkml:trace>
  <inkml:trace contextRef="#ctx0" brushRef="#br3" timeOffset="501408.6814">7674 3831 2264 0,'-6'12'88'15,"-10"-2"351"-15,9-10-44 0,4 7 30 16,0-7 9-16,-3 0-7 0,4 0-89 0,0 0 98 16,2 0-317-16,0-17-34 0,0 17-16 15,0 0-16-15,0-15 62 0,18 4-52 16,-18 11 38-16,19-10 5 0,-19 10 21 15,26 0-7-15,5 0 42 0,-15 0-118 16,-2 0-14-16,2 27-6 16,-3-27 0-16,9 51 38 0,-14-31-39 0,-1 4-1 15,-2 2-4-15,-1 4 2 0,-1 3 7 16,1 36 55-16,-3-35-40 0,-1 4-2 16,2-2-4-16,2-5 6 0,6 25 47 15,-4-36-51-15,3-1-12 0,2-6-14 16,2-5-4-16,1-4-8 0,22-4-24 15,-17 0-9-15,4-25-21 0,-2 25-18 16,-1-35-32-16,20-10-131 0,-25 19 110 0,2-2 26 16,-5 0 24-16,-3-1 5 0,-1 1 35 15,1-25-8-15,-8 28 49 0,-1 1 8 16,0 1 9-16,0 1 20 0,-27-16 70 16,27 20-46-16,-25-1 4 0,9 2-7 15,0-1 2-15,-2 0-4 0,-17-15 66 16,18 17-64-16,0 1-1 0,2-1-9 15,3 3-8-15,-4-16 12 0,13 15-48 16,3-1-4-16,0-2-5 0,0 1-3 0,25-18-3 16,-25 17-10-16,27 0-26 15,-11-2-40-15,0 4-74 0,0 0-90 16,10-4-500-16,-26 12 283 0,18 4-150 16,-18 3-117-16,9 0-193 0,-9 23-116 0,4 16-497 15</inkml:trace>
  <inkml:trace contextRef="#ctx0" brushRef="#br3" timeOffset="501712.5073">8406 4091 3595 0,'0'0'141'0,"0"0"522"16,0 0-216-16,0 0-48 0,0 0-95 16,0 0 6-16,0 0 204 0,0 0-318 15,0 0-48-15,0 0-35 0,0 0-18 16,0 0-24-16,0 19-18 0,0-19-50 16,0 19-4-16,0-19-3 0,0 20-20 15,19-3-147-15,-19-17-10 0,0 9-110 16,17-9-98-16,-17 0-120 0,0 0-222 0,0 0-959 15,0 0 705-15,0-24 191 0,0 24 185 16,-31-19 152-16</inkml:trace>
  <inkml:trace contextRef="#ctx0" brushRef="#br3" timeOffset="501868.418">8188 3927 2569 0,'0'-2'82'0,"25"2"97"0,-5 0 872 16,4 20-679-16,-11-20-95 15,16 17 2-15,-14-2-325 0,-3-15-113 0,1 0-178 16,-2 13-198-16,-4-13-183 0,11 0-1096 16,-12 6 1142-16</inkml:trace>
  <inkml:trace contextRef="#ctx0" brushRef="#br3" timeOffset="502172.244">8473 4000 2848 0,'5'12'96'15,"3"-12"159"-15,10 12 683 0,-9-2-446 0,3-10-90 16,-3 11-101-16,6-7-17 16,5 6 177-16,-11-7-314 0,-1-2-51 15,0 3-52-15,-3-3-19 0,-1 2-12 0,2-3 16 16,-5 0-12-16,0 0-5 0,-1 0-16 16,0 0-11-16,0-26-62 0,0 2 9 15,0 8-20-15,0-1-15 0,0-4 9 16,0 0 35-16,18-23 69 0,-18 22 64 15,18 2 34-15,-18 1 32 0,24 3 15 16,-3-4 144-16,-10 15-176 0,0 3-12 16,-1 2-30-16,1 0-8 0,-2 22-17 0,10 6 27 15,-8-10-48-15,-2 1-16 16,0 0-15-16,-2-2-23 0,7 15-200 16,-7-21-76-16,-1 2-194 0,-3-3-207 15,1-4-368-15,-1-6-325 0,5 7-991 0</inkml:trace>
  <inkml:trace contextRef="#ctx0" brushRef="#br3" timeOffset="503737.748">26627 3299 787 0,'0'0'195'0,"0"0"-1"0,0 0 51 0,12 0-16 16,-12 0 8-16,0 0 202 16,0 0-217-16,0 0 22 0,0 0 27 0,0 0 49 15,0 0 16-15,0 0 255 0,0 0-384 16,0 0-39-16,0 0-33 0,0 0 6 16,0 0-6-16,0 0 56 0,0 0-141 15,0-13-11-15,0 13-16 0,0 0-6 16,0 0-18-16,0 0-21 0,0 0-32 15,0 0-26-15,0 0-65 0,0 0-130 16,0 0-732-16,0 0 357 0,0-15-68 16,0 15 18-16,0 0 59 0,0-21-253 15</inkml:trace>
  <inkml:trace contextRef="#ctx0" brushRef="#br3" timeOffset="503930.6353">26639 3096 2888 0,'0'-12'227'16,"13"3"115"-16,-13 1 88 0,0-2-12 15,0-3 176-15,0 9-388 0,0 2-69 16,0-2-33-16,0 0-24 0,0 2-42 16,0-1-31-16,0 1-24 0,0 0-15 15,0 0-48-15,0-1-20 0,15-4-252 16,-15 2 71-16,0 0-120 0,0-2-87 16,0 2-49-16,0-2 5 0,9-11-480 0,-9 7 553 15,0-1 73-15,0 0 103 16,0-1 55-16,0-1 86 0</inkml:trace>
  <inkml:trace contextRef="#ctx0" brushRef="#br3" timeOffset="504094.5415">26676 2830 1187 0,'0'-10'170'0,"0"-6"440"0,18 8-197 16,-18 5-84-16,0-3-18 0,0 3 31 15,0 0 263-15,12 1-374 0,-12 0-77 16,0 1-40-16,0-3-43 0,0 1-43 16,6-4-33-16,-4 1-47 0,-2 2-47 0,3-1-84 15,-1 0-84-15,0 0-83 16,0-7-464-16,0 5 366 0,-2-2-40 0,2 1 8 15,-2-1 39-15,4-8-107 0,-2 5 397 16,-2 1 37-16</inkml:trace>
  <inkml:trace contextRef="#ctx0" brushRef="#br3" timeOffset="504244.4546">26750 2573 1707 0,'4'-7'112'0,"4"-4"304"0,-6 3-112 16,0 3-44-16,1 1-10 0,-3-2 10 15,2-3 144-15,0 4-262 0,0 0-51 16,0 0-34-16,-2-2-24 0,2 2-23 0,3-7-66 15,-3 8-22-15,-2-1-63 0,2-1-60 16,1 1-57-16,0 1-54 16,-1-6-423-16,0 4 270 0,-2-1-25 0,2-1 52 15,-2-2 15-15</inkml:trace>
  <inkml:trace contextRef="#ctx0" brushRef="#br3" timeOffset="504411.6776">26859 2245 2329 0,'10'-10'113'0,"-10"6"-2"16,2 1 37-16,1 1-21 0,-3-2-15 16,2 0 12-16,-2 0-99 0,0 3-15 0,2-2-16 15,1-1-34-15,1-1-46 0,5-3-230 16,-7 3 95-16,3 1-71 0,1-3-103 16,0 2-63-16,0-3 12 0,7-1-190 15</inkml:trace>
  <inkml:trace contextRef="#ctx0" brushRef="#br3" timeOffset="504593.6085">27068 2080 1537 0,'6'-3'50'16,"-4"3"30"-16,0 0 38 0,1 0 22 0,5 0 134 16,-2 0-213-16,-2 0 37 15,0 0-56-15,-1 12-22 16,1-12-37-16,0 0-29 0,1 0-48 0,11 0-236 15,-6 0 86-15,0 0-110 0,-1 0 6 16,2-16-41-16,-1 16 77 0</inkml:trace>
  <inkml:trace contextRef="#ctx0" brushRef="#br3" timeOffset="504936.5877">27279 2097 1728 0,'6'0'73'0,"-3"18"58"16,3-18 54-16,6 16 271 0,-6-4-255 0,1-12-16 15,0 12-43-15,-1-7-24 0,3-1-50 16,7 4-22-16,-6-4-44 0,-2 0-1 16,-1 0-5-16,1-2-32 0,7 5-136 15,-9-5 36-15,1 1-22 0,-3 0-20 16,0 2-32-16,2-1-53 0,4 4-436 16,-8-3 319-16,3 2 61 0,-1 2 114 15,-1-3 54-15,4 3 78 0,2 8-10 16,-5-5 85-16,1-2 10 0,-1-1 43 15,1 1 7-15,4 12 184 0,-5-13-57 16,0 0 54-16,-1-1 0 0,1-1-4 16,2 1-31-16,0 3 88 0,-4-5-173 15,2-1-20-15,-2 0-28 0,-1 2-28 0,3-2-22 16,1 5-14-16,-3-4-8 16,1-1-13-16,-3 1-20 0,2-1-42 0,2 5-201 15,-4-3 41-15,2-1-87 0,-2 0-52 16,1-1-2-16,1-1 23 0</inkml:trace>
  <inkml:trace contextRef="#ctx0" brushRef="#br3" timeOffset="505113.4138">27614 2603 1965 0,'4'16'107'0,"-4"-6"-9"0,2-3 28 15,-2 1-24-15,2 0-7 0,0 0-23 16,0 7 8-16,1-5-67 0,-1-3-12 15,0 1-28-15,2 1-35 0,2 3-180 16,-4-5 46-16,0 0-98 0,1 0-101 16,-2-2-24-16,0 1 13 0,-1 8-70 15</inkml:trace>
  <inkml:trace contextRef="#ctx0" brushRef="#br3" timeOffset="505460.2276">27694 3023 1478 0,'2'17'114'16,"-2"-17"52"-16,0 15 26 0,2-15 1 15,2 16-121-15,-4 1-188 0,1-17-208 16,0 15-162-16,1-15-49 0,-2 7 90 16</inkml:trace>
  <inkml:trace contextRef="#ctx0" brushRef="#br3" timeOffset="506362.8249">27731 3292 2273 0,'0'13'53'0,"0"-13"172"0,0 0-47 16,0 0 6-16,0 0 14 0,0 9 42 15,0-9 274-15,0 7-289 16,0-4-61-16,0-1-67 0,0 3-50 0,0-1-34 15,17 7-33-15,-17-5-46 0,0 0-88 16,17 0-136-16,-17 2-143 0,0 1-157 16,8 9-970-16,-8-8 910 0,0 0 206 15</inkml:trace>
  <inkml:trace contextRef="#ctx0" brushRef="#br3" timeOffset="506574.7623">27932 3625 2788 0,'0'13'63'0,"0"-1"33"16,0 4 31-16,0-3-7 0,-17 1-14 15,17 14 16-15,0-15-95 0,0-1-16 16,0 1-9-16,0-1-13 0,0 0-43 16,0 10-168-16,0-10 70 0,0-2 1 15,17 2-2-15,-17 0-34 0,14 10-338 16,-14-13 152-16,0 2-57 0,0 0 44 15,0-2 8-15,0 1 135 0</inkml:trace>
  <inkml:trace contextRef="#ctx0" brushRef="#br3" timeOffset="506788.6739">28056 4125 1613 0,'4'9'62'0,"2"0"34"16,-4 0 25-16,2-1-2 0,-4 1-15 15,8 7 38-15,-7-9-104 0,5 2-25 16,-1-1-4-16,2-2-7 0,2 0-2 16,9 8-1-16,-9-6-18 0,1-1-14 15,1 0-24-15,-3 0-34 0,11 8-134 16,-10-9 50-16,-2 0-65 0,-2-1-73 0,1 2-6 16,-1-1 39-16,4 4-101 0,-6-4 276 15</inkml:trace>
  <inkml:trace contextRef="#ctx0" brushRef="#br3" timeOffset="506959.592">28252 4352 825 0,'5'2'95'0,"2"-1"78"0,0-1 62 16,11 4 237-16,-11-4-316 0,0 2-32 16,1 0-6-16,0 1 8 0,-2-1-9 15,8 5 70-15,-9-4-116 0,2 1-16 16,-3 0-12-16,3-2-10 0,0 1-18 16,2 1-8-16,-6-2-7 0,3 0-19 15,-3-1-43-15,0-1-55 0,5 0-283 16,-4 0 142-16,0 0-51 0,0 0-16 0,2 0-26 15,-1 0 52-15,7 0-146 0,-6 0 320 16</inkml:trace>
  <inkml:trace contextRef="#ctx0" brushRef="#br3" timeOffset="507121.4889">28477 4400 1874 0,'1'0'170'16,"1"0"77"-16,-1 0 72 0,0 0-2 15,0 0 199-15,0 0-324 0,0 0-57 16,1 0-55-16,1 0-16 0,1 0-35 15,5 0-17-15,-5 0-57 0,3 0-56 16,0 0-76-16,-2 0-88 0,2 0-63 0,5-22-482 16,-6 10 284-16,1 12 7 0,-2-18 22 15,0 7 109-15</inkml:trace>
  <inkml:trace contextRef="#ctx0" brushRef="#br3" timeOffset="507319.807">28625 4141 1511 0,'4'-11'137'0,"0"1"75"16,0-5 334-16,2 6-360 0,-3 4-56 16,-1-1-35-16,0 3-34 0,0-1-35 15,2-3-14-15,-1 4-20 0,0-1-18 0,0-1-34 16,-1-1-49-16,4-9-201 0,-2 7 120 16,-2 0-7-16,0-2-2 0,1 0-33 15,1 1-41-15,2-4-239 0,-3 4 300 16,0 2 72-16,1 0 0 0,-2 3 17 15,2-2 30-15</inkml:trace>
  <inkml:trace contextRef="#ctx0" brushRef="#br3" timeOffset="507473.7203">28737 3807 1099 0,'2'-10'110'16,"1"1"63"-16,-1-1 54 0,0 3 44 0,1-5 64 15,-3 7-244-15,1 1-54 0,-1-1-49 16,0 2-29-16,1-7-129 0,0 5 19 15,-1-2-90-15,1 0-108 0,1 0-33 16,-1-1 3-16,2-9-98 0</inkml:trace>
  <inkml:trace contextRef="#ctx0" brushRef="#br3" timeOffset="507636.6279">28765 3471 1414 0,'0'-9'113'15,"0"-1"66"-15,0 3 43 0,0-2 38 0,0-5 16 16,0 9-209-16,0 1-37 0,0 0-35 16,0-2-37-16,-12 1-46 0,12-6-279 15,0 5 45-15,0 0-100 0,0-2 3 16,0-2-2-16</inkml:trace>
  <inkml:trace contextRef="#ctx0" brushRef="#br3" timeOffset="507822.5223">28838 3042 1683 0,'0'-11'53'0,"0"6"-13"0,0 0 12 0,0-3-17 16,0 2-3-16,-16 1-26 0,16-5-158 15,0 5-23-15,0-2-76 0,0 0-10 16,0 0-11-16,0-3 41 0,0-9-130 15,0 7 252-15</inkml:trace>
  <inkml:trace contextRef="#ctx0" brushRef="#br3" timeOffset="507993.4284">28868 2713 938 0,'0'-9'85'15,"0"-1"57"-15,0 4 42 0,8-9 207 16,-8 9-276-16,0-1-40 0,0 3-43 15,0-1-13-15,0 0-16 0,0-2-62 16,0 3-15-16,0 0-54 0,0 0-77 16,0 0-90-16,0 0-28 0,0-8-264 15,0 5 423-15</inkml:trace>
  <inkml:trace contextRef="#ctx0" brushRef="#br3" timeOffset="508178.5349">28958 2421 690 0,'3'-7'58'0,"-3"4"-7"0,1-2 7 15,1 0-35-15,-1 1 5 0,0-4-49 16,-1 5-14-16,2 1-32 0,0 0-2 16,0 2-14-16,2-2 12 0,2-1-41 15,-1-2 56-15,0 0-59 0,0-3 11 16,0 0 6-16</inkml:trace>
  <inkml:trace contextRef="#ctx0" brushRef="#br3" timeOffset="508404.4107">29106 2188 755 0,'2'0'55'16,"2"0"213"-16,-1 0-64 0,0 0-19 15,2 0-38-15,0 0-33 0,-2 0-47 16,8-16-7-16,-5 16-48 0,0 0-1 15,1-11-12-15,-1 11 0 0,7-9-17 16,-8 0 7-16,1 9-27 0,-2-8-17 16,0 8-8-16,-1-2-12 0,3 2-52 15,-6 0 20-15,2 0-37 0,0 0-7 16,1 0-28-16,0 0 39 0,4 0-95 16,-3 0 122-16,1 0-35 0,0 0 25 15</inkml:trace>
  <inkml:trace contextRef="#ctx0" brushRef="#br3" timeOffset="508570.5409">29307 2100 753 0,'3'0'68'16,"-2"0"84"-16,1 0 49 0,-1 0 50 16,2 0 137-16,-2 0-251 0,1 0-33 15,0 0-23-15,0 0-19 0,2 10 60 16,-2-10-80-16,1 0-6 0,1 0-19 0,1 7-11 16,-1-7-6-16,6 9-26 0,-5-6-23 15,0 1-39-15,3 1-59 0,-2-2-86 16,4 1-96-16,8 3-435 0,-8-4 409 15,0 1 127-15</inkml:trace>
  <inkml:trace contextRef="#ctx0" brushRef="#br3" timeOffset="508733.449">29560 2252 1346 0,'5'11'76'16,"-1"11"268"-16,-2-13-103 0,-2 2-27 15,0 1-32-15,0-2 7 0,0 1-10 16,0 10 82-16,0-13-201 0,0 1-33 0,0-1-45 15,0-1-41-15,0 8-187 0,20-9 75 16,-20 2-34-16,0 1-80 0,19-3-145 16,-19 2-58-16,15 1-417 0</inkml:trace>
  <inkml:trace contextRef="#ctx0" brushRef="#br3" timeOffset="509068.2546">29841 3118 2634 0,'3'16'49'16,"1"-1"32"-16,-1-4 16 0,6 5 61 16,-6-9-136-16,2-2-59 0,-3 1-90 15,-1 0-158-15,1-4-286 0,2 6-783 16</inkml:trace>
  <inkml:trace contextRef="#ctx0" brushRef="#br3" timeOffset="509769.8809">29905 3392 1550 0,'0'0'98'15,"-12"0"56"-15,12 7 64 0,0-7 60 16,0 14 155-16,0-10-252 0,0 4-27 15,0-3-39-15,0 3-26 0,20-1-47 16,-20 7-28-16,20-7-19 0,-20 0 3 16,12 4-21-16,-12-2-45 0,13 3-56 15,-1 12-293-15,-12-10 151 0,10 1-79 16,-6 2-103-16,-1 0-36 0,5 16-371 16</inkml:trace>
  <inkml:trace contextRef="#ctx0" brushRef="#br3" timeOffset="509954.7702">30117 3893 2065 0,'10'28'192'0,"-6"-16"-7"0,0 0 70 15,-1-2-3-15,1 2 21 0,-2-1-25 16,5 11 81-16,-4-12-265 0,0 0-46 16,1 0-26-16,1-1-17 0,-1-1-57 15,3 9-288-15,-3-10 83 0,0 1-50 16,-1-2-64-16,0 3-133 0,1 5-507 15,-1-9 631-15,-1 3 194 16</inkml:trace>
  <inkml:trace contextRef="#ctx0" brushRef="#br3" timeOffset="510136.6682">30289 4249 1131 0,'5'6'94'0,"-1"1"60"15,5 2 287-15,-4-3-270 0,-2 1-44 16,1 0-29-16,-1-2-20 0,2 3-7 15,3 4 34-15,-4-6-78 0,3 0-26 16,-2-2-36-16,0-1-30 0,1 1-36 16,9 2-194-16,-8-5 114 0,1 2-56 0,2-1-57 15,-3 1-30-15,9 4-242 16,-8-3 383-16,-1-1 68 0</inkml:trace>
  <inkml:trace contextRef="#ctx0" brushRef="#br3" timeOffset="510304.5703">30549 4400 1398 0,'6'0'123'16,"-3"0"50"-16,1 0 41 0,0 0-26 15,0 14 51-15,-2-14-174 0,0 0-32 16,0 0-20-16,-1 0-5 0,0 0-18 0,2 0-92 16,-1 0-9-16,3 0-67 0,-2 0-95 15,2 0-124-15,-1-19-24 16,9 2-307-16</inkml:trace>
  <inkml:trace contextRef="#ctx0" brushRef="#br3" timeOffset="510504.9874">30722 4188 1715 0,'2'-6'72'15,"0"-2"180"-15,-1 2-95 0,0 1-48 0,-1 1-26 16,1-2-15-16,0 2-10 15,3-10 1-15,0 6-50 0,0-2-29 0,0 1-33 16,1-3-41-16,9-19-451 16,-9 22 272-16,-2 0-58 0,4-6-269 15,-6 8 399-15,1-1 37 0,0 3 43 16</inkml:trace>
  <inkml:trace contextRef="#ctx0" brushRef="#br3" timeOffset="510670.8929">30804 3935 1166 0,'1'-7'70'15,"1"0"74"-15,4-5 287 0,-5 7-214 16,1 0-25-16,0 1-1 0,-1-2 2 0,1-1 129 16,-2 5-219-16,0-1-47 0,1 0-45 15,-1-1-36-15,0 0-34 0,0-6-105 16,0 5 52-16,0-1-36 0,0-1-62 16,0-1-109-16,0 0-100 0,0-12-445 15,0 11 502-15,0-1 148 0</inkml:trace>
  <inkml:trace contextRef="#ctx0" brushRef="#br3" timeOffset="510848.7889">30876 3609 1479 0,'0'-4'104'0,"0"3"80"0,0-1 58 16,0-4 232-16,0 5-337 0,0-2-48 15,0-1-32-15,0 1-20 0,0-5-34 16,0 4-35-16,0-1-25 0,0 0-40 15,0 1-57-15,0 0-100 0,0-5-596 16,0 4 402-16,16 1 26 0,-16-1 172 16</inkml:trace>
  <inkml:trace contextRef="#ctx0" brushRef="#br3" timeOffset="511014.6952">30940 3376 1778 0,'0'-2'111'15,"0"0"67"-15,0 2 46 0,0 0 35 16,0 0 38-16,0 0-222 0,0 0-39 16,0 0-73-16,0 0-73 0,0 0-418 15,0 0-4-15,0 0-80 0,0 0 79 16,0-17 109-16</inkml:trace>
  <inkml:trace contextRef="#ctx0" brushRef="#br4" timeOffset="539481.6277">24015 8073 2216 0,'0'0'131'0,"0"0"94"0,0 0 106 16,0 0 73-16,0 0 395 0,0 0-408 0,-18 0-67 15,18 0-38-15,-17 13-23 16,6-13-52-16,-23 15 149 0,13-6-224 0,-2 1-16 16,-3 3-27-16,-2 3-21 15,-22 18-1-15,27-13-60 0,0 0-1 0,4 2-2 16,3-1-6-16,6-1 0 0,-5 20-1 16,14-24 2-16,1-1-1 0,0-3 0 15,0-1-2-15,54 3 3 0,-29-12-5 16,4 1-1-16,0-1 0 0,4-1-3 15,5-2 3-15,31 2 0 0,-36 1-2 16,-3-1 3-16,-5 3-1 0,-2 2 1 0,7 10-13 16,-22-9 6-16,-4 4-1 0,-4 0 5 15,0 2 11-15,0 2 1 0,-27 17 3 16,-12-12-9-16,10-2-4 0,-4 2 2 16,-5 0 6-16,-46 16-1 0,44-20-6 15,-3-3-4-15,3-2 0 0,4-4-34 16,5-2-62-16,-10-3-312 0,27-3 108 15,7 0-117-15,3 0-206 0,4 0-177 16,30-28-1242-16,-10 3 1248 0,4 7 243 16</inkml:trace>
  <inkml:trace contextRef="#ctx0" brushRef="#br4" timeOffset="539901.3869">24256 8419 2982 0,'0'0'199'0,"0"0"31"0,-9 0 118 16,9-9 16-16,0 9 7 16,0 0-52-16,0 0 106 0,0 0-287 0,0 0-31 15,0 0-36-15,0 0-8 0,26 0 8 16,-26 0-49-16,30 0-6 0,-9 0-9 15,0 0 1-15,3 0-2 16,22-20-3-16,-21 6-12 0,-2 14 8 0,-2-18 1 16,-2 18-7-16,10-23-25 15,-17 13 0-15,-5 0-11 0,-3 1-5 0,-4 1-1 16,0-12-41-16,-23 12 57 0,23 0 15 16,-34 3 6-16,14 1 4 0,-4 4 4 15,-27 0 26-15,25 0 9 0,2 25 23 16,4-25 1-16,1 32 26 0,-8 9 90 15,21-19-55-15,6 3 5 0,0 1-4 0,0 1 17 16,21-4-40-16,20 19 6 0,-11-23-94 16,5-4-10-16,1-4-59 0,-1-3-91 15,4-3-108-15,32-4-570 0,-38-1 136 16,-6 0-170-16,-4-23-217 0,-2 23-12 16</inkml:trace>
  <inkml:trace contextRef="#ctx0" brushRef="#br4" timeOffset="540449.5407">24741 8376 2718 0,'0'0'172'15,"0"16"27"-15,0-16 136 0,0 0 90 0,0 0 50 16,0 10-6-16,24 0 287 0,-24-10-472 16,0 15-35-16,24-6-76 0,-24 0-18 15,13 11 14-15,-2-10-107 0,-11 2-18 16,9 0 2-16,-9-3-9 0,7-2-14 15,-1 6-5-15,-6-8-15 0,5-2-3 16,-3 0 2-16,0-2 5 0,2-1 1 16,-2 0-16-16,0 0-22 0,2-25-36 15,-1 25-34-15,2-28-39 0,7-6-150 16,-4 17 152-16,2-2 10 0,-1 2 23 16,1 0 24-16,11-8 23 0,-9 16 60 0,-1 0-3 15,-2 4-3-15,1 2 6 0,0 0 14 16,4 3 72-16,-8 0-10 0,0 0 1 15,-1 20 7-15,0-20 1 0,3 19 36 16,-4 1-87-16,-2-20-12 16,0 19-14-16,-1-19-3 0,1 15-6 0,0-6 3 15,-1-9 1-15,0 0 4 0,-1 0-1 16,2 0-7-16,2 0-9 0,-3 0-33 16,3-19-25-16,1 19-34 0,0-22-29 15,3 8 1-15,8-18-109 0,-10 17 153 16,3 0 14-16,-2 0 28 0,4 2 10 15,5-4 28-15,-7 10 7 0,-1 2 16 0,2 1 8 16,-4 4 13-16,3 0 28 0,7 0 112 16,-9 0-81-16,1 21-11 0,0-21-13 15,-1 20-4-15,11 6 38 0,-12-14-66 16,1 3-17-16,-1 1-18 0,2-1-3 16,-1 2-11-16,8 14-85 0,-9-16-67 15,2 0-84-15,-2-6-87 0,1 0-191 16,9-1-957-16,-10-8 512 0,2 0 53 15,5 0 193-15,-2-17 153 0</inkml:trace>
  <inkml:trace contextRef="#ctx0" brushRef="#br4" timeOffset="540657.4207">25465 8332 2726 0,'4'13'317'0,"-1"6"78"16,-1-19 175-16,2 21-19 0,-1-11 20 15,2 5-91-15,4 11 150 0,-6-14-467 16,2-4-97-16,1 1-51 0,0-4-20 16,3 4-71-16,-7-8-70 0,0-1-95 0,0 0-78 15,0 0-101-15,1 0-147 16,3-24-813-16,-1-1 628 0,0 8 7 0,1-2 136 16,-3-5 22-16,1 2 198 0</inkml:trace>
  <inkml:trace contextRef="#ctx0" brushRef="#br4" timeOffset="540846.3124">25541 8136 2276 0,'0'26'170'0,"-11"4"-25"16,11-11 55-16,0-2-16 0,0 3-11 15,0 0-41-15,0 15-32 0,0-20-155 16,0-1-85-16,19-2-115 0,-19-2-158 0,15 2-771 16,7-12 591-16,-9 3 166 0</inkml:trace>
  <inkml:trace contextRef="#ctx0" brushRef="#br4" timeOffset="541015.2169">25808 8306 2340 0,'0'0'133'15,"0"0"94"-15,-24 0 130 0,24 0 70 16,-17 0 26-16,-4 0 320 0,21 0-519 16,-18 0-72-16,18 26-38 0,-18-26-20 15,18 22-3-15,-11 5 91 0,4-13-126 16,7 2-26-16,0 0-23 0,0-1-10 0,0 13-17 15,0-18-23-15,27 0-53 0,-27-1-66 16,27-6-75-16,-13 1-112 0,17-4-751 16,-18 0 371-16,2 0-108 0,-2-20 2 15,1 20 78-15,12-16-212 0</inkml:trace>
  <inkml:trace contextRef="#ctx0" brushRef="#br4" timeOffset="541194.1126">25957 8371 2229 0,'0'0'124'0,"0"0"88"16,0 0 674-16,0 0-373 0,0 19 6 0,-13-19-121 16,13 17-55-16,0-17-84 0,0 34 63 15,0-22-247-15,0 0-53 0,0 1-24 16,0-1-3-16,0 6-123 0,0-11 7 16,0-1-62-16,15-1-55 0,-15-5-183 15,0 0-188-15,12 0-866 0,-3-24 693 16,-9 24 175-16,13-24 85 0,-7 7 91 15,0 0 234-15</inkml:trace>
  <inkml:trace contextRef="#ctx0" brushRef="#br4" timeOffset="541370.0128">25964 8246 1965 0,'0'0'221'0,"0"24"-27"0,0-24 48 0,0 21-69 16,0-21-34-16,0 29-56 15,0-5-50-15,0-10-110 0,14-4-82 0,-14 1-132 16,15-11-184-16,6 14-683 0,-6-9 681 15,5-5 202-15</inkml:trace>
  <inkml:trace contextRef="#ctx0" brushRef="#br4" timeOffset="541543.9122">26369 8318 2442 0,'0'0'86'0,"-29"0"334"0,2 17-41 15,27-17 48-15,-26 0 12 0,26 14 10 0,-37 5 225 16,37-6-434-16,-17 1-36 0,17 1-42 15,-8 1-17-15,8 1-33 0,0 17 6 16,0-16-92-16,0-2-19 0,0 1-8 16,23-2-13-16,-2 11-190 0,-21-16 24 15,25-3-68-15,-9-5-37 0,2-2-145 16,2 0-193-16,20-28-884 0,-19 28 687 16,0-32 183-16,-2 12 60 0,1-1 126 15</inkml:trace>
  <inkml:trace contextRef="#ctx0" brushRef="#br4" timeOffset="541772.7818">26480 7865 3584 0,'-10'-4'337'0,"10"3"127"0,0 1 110 16,0 0 24-16,0 22 413 0,0 7-558 15,0-9-79-15,0 6-75 0,20 5-54 16,-20 2-86-16,17 41-66 0,-17-30-93 15,15-1 0-15,-15 0 0 0,15-3 0 16,1 35-52-16,-9-44-102 0,-1-2-108 16,3-5-138-16,0-3-158 0,0-5-67 15,10 5-921-15,-7-17 741 0,-1-1-22 16,3-3-16-16,-1 0 122 0,17-30-349 16,-18 30 873-16</inkml:trace>
  <inkml:trace contextRef="#ctx0" brushRef="#br4" timeOffset="542088.5135">26771 8286 2124 0,'0'-4'163'16,"0"4"89"-16,0 0 113 0,0 0 90 16,0 0 516-16,-16 17-550 0,16-17-108 15,0 19-100-15,-14-19-23 0,14 26-23 16,0 8 109-16,-12-14-174 0,12 1-45 16,0-1-32-16,0-1-12 0,0 17-11 15,0-22-3-15,28-3-21 0,-28 1-25 0,27-7-52 16,-11-1-46-16,22-4-190 0,-20 0 178 15,0 0 1-15,0-25-5 0,1 25-38 16,-6-23-8-16,7-6-180 0,-16 14 251 16,-4-2 34-16,0-3 38 0,0 1 22 15,-20-22-1-15,-14 22 45 0,14 2 23 16,-2 5 46-16,-3 2 74 0,2 8 71 16,-19 2 287-16,22 24-301 0,3-24-76 15,4 39-69-15,2-17-41 0,4 24-88 16,7-24-40-16,0-1-130 0,0-4-226 15,0 0-194-15,23-6-287 0,22-3-898 0</inkml:trace>
  <inkml:trace contextRef="#ctx0" brushRef="#br4" timeOffset="542398.6056">27647 8060 1750 0,'0'-15'99'16,"0"-10"343"-16,0 13-80 0,0 2 4 0,0 2 8 15,0 3 38-15,0-1 318 0,-21 6-440 16,21 0-31-16,-35 0 0 0,15 24 71 16,0-24 37-16,-19 58 396 0,23-29-429 15,0 5 1-15,6 2-46 0,10 1-59 16,-9 42-30-16,9-40-200 0,0 3 0 15,24-4 0-15,-24 3 0 0,35-4 0 16,7 30 0-16,-16-38 0 0,0-2 0 16,5-6-30-16,-1-3-120 0,32-1-578 15,-29-16 42-15,-5-1-118 0,3 0-231 16,-4 0-116-16,-3-31-63 0,13-5-598 16</inkml:trace>
  <inkml:trace contextRef="#ctx0" brushRef="#br4" timeOffset="542592.493">27750 8342 2976 0,'0'0'335'0,"0"0"-4"0,0 0 108 16,25 0-32-16,-25 0-7 0,40 0 260 16,-23 16-419-16,0-16-57 0,5 0-86 0,-3 0-47 15,1 0-46-15,19 0-199 16,-22 0 7-16,-1 0-59 0,-1-14-50 0,-5 14-137 15,0 0-155-15,2 0-917 0,-10-12 625 16,4 12 123-16,-5 0 193 0</inkml:trace>
  <inkml:trace contextRef="#ctx0" brushRef="#br4" timeOffset="542848.3463">28139 8061 2744 0,'11'-14'294'0,"-5"9"96"16,0 2 170-16,1 3-21 0,-1 0 65 15,2 0-85-15,9 22 281 0,-7 10-525 16,0-11-112-16,-1 4-78 0,2 6-37 16,3 42-38-16,-11-30-20 0,-3 6-15 15,0 4-34-15,-24 5-67 0,-22 61-313 16,17-61 129-16,-9 2-26 0,-1-2-66 15,-1-5-221-15,-3-4-157 0,-42 31-1292 16,-1-13 594-16</inkml:trace>
  <inkml:trace contextRef="#ctx0" brushRef="#br0" timeOffset="620873.555">26622 3330 1204 0,'-16'0'193'16,"16"0"-34"-16,0 0 32 0,0 0-51 15,0 0-8-15,0 0 79 0,0 0-121 0,18 0-6 16,-18 0-9-16,0 0-10 0,14 0-11 16,-1 0 15-16,-13 0-51 15,16 0-1-15,-7 0-4 0,0 0 1 0,0 0 7 16,13-11 40-16,-13 11-28 0,1 0-1 15,1 0-5-15,-2 0-4 0,2 0 7 16,9 0 34-16,-6 0-26 0,-3 0-8 16,3 0-4-16,1 0 5 0,14 0 47 15,-10 0-13-15,-4 0 16 0,5 0 17 16,-1-14 27-16,1 14-3 0,21 0 125 16,-18 0-138-16,-4 0-9 0,-1 0 13 15,-1 0 2-15,2 0-14 0,15 0 59 16,-15 0-125-16,0 0-15 0,3 0-4 15,1 0 3-15,21 0 6 0,-23 0-30 16,1 0-3-16,2 0 7 0,-3 0-3 0,2 0 23 16,23 0 28-16,-23 0-2 0,0 0 7 15,-1 0 4-15,0 0 9 0,1 0-24 16,22 0-11-16,-20 0-15 0,1 0-5 16,-1 0 5-16,3 0 5 0,28 0-9 15,-26 0-5-15,0 0-6 0,2 0 15 16,-2 0 5-16,0 0-9 0,31 0 31 15,-33 0-34-15,0 0 18 0,-1 0-6 0,-2 0-4 16,27 0 37-16,-28 0-17 0,0 0-5 16,0 0-14-16,2 0-5 15,24 0-20-15,-27 0 21 0,1 0-3 0,1 0 9 16,2 0-8-16,-1 0-10 0,27 0 22 16,-26 0 13-16,-1 0 23 0,1 0 10 15,2 0-1-15,25 0 40 0,-27 0-56 16,1 0 0-16,0 0-17 0,0 0-8 15,-1 0-12-15,26 0-1 0,-26 0 0 16,3 13-12-16,-2-13-1 0,0 0 5 16,32 0-3-16,-31 0 0 0,1 0-1 15,0 0-3-15,-3-17-3 0,2 17 8 0,23 0 19 16,-27 0 1-16,0 0 2 0,-1 0-2 16,1 0 16-16,20 0 33 0,-22 0-47 15,1 0-15-15,0 0-15 0,0 0 6 16,3 0 3-16,26 0-3 0,-26 0-3 15,2 0-4-15,0 0 2 0,1 0 4 16,30 0-6-16,-32 0 2 0,4 0 3 16,-2-14 5-16,-1 14-5 0,3 0 2 15,27 0-10-15,-31 0 6 0,-1 0 5 16,-1 0-3-16,1 0 2 0,23 0 3 16,-26 0-3-16,1 0-6 0,-1 0 6 15,3 0-8-15,-1 0-5 0,26 0-36 16,-23-16 17-16,0 16-10 0,63-12-62 15,-61 12 91-15,-1 0 12 0,2 0-8 16,33-9 13-16,-36 9-10 0,2 0 8 16,0-6-3-16,-1 6 1 0,1 0 0 15,26-3-8-15,-29 3 6 0,1-3 0 16,-1 2-15-16,-1-2-31 0,28-4-91 16,-27 1 72-16,0 2 21 0,2-1 8 15,-1 1 15-15,-1-2 3 0,30-2 14 16,-31 5-1-16,2 0 5 0,-2 3 4 15,0-4 6-15,23 1 15 0,-26 3-18 0,-3-1-2 16,2-1-7-16,1 1 13 0,-2 0-4 16,25 1 0-16,-23-1-25 0,1 1-7 15,3-4-17-15,-1 4 8 16,28-3 21-16,-29 1 28 0,-1-1-6 0,2 2 9 16,-2 1-8-16,-1 0 11 0,21 0 47 15,-22 0-44-15,-1 0-1 0,0 0-5 16,-1 0-15-16,19 0 35 0,-20 0-34 15,0 0 1-15,2 0-5 0,-3 0-5 16,1 0 5-16,21-13 8 0,-19 13-3 16,0 0 15-16,-2 0 5 0,1 0 11 0,15-8 46 15,-21 8-51-15,-2 0-8 0,-2 0-8 16,-3 0-4-16,1-6 11 0,-6 6-21 16,-2 0-3-16,0 0-2 0,-1-1-1 15,0 1 4-15,0 0-6 0,0-2 4 16,0 1-5-16,0 0 10 0,0 1-7 15,-16-2-4-15,16-1-10 0,-13 2 12 16,13-1 4-16,-11 0 0 0,11-1 13 16,-11-5-8-16,-2 4-11 0,6-1-3 15,-1 0-3-15,2-1 3 0,-9-4-50 16,7 3 24-16,2 2-12 0,-1 0 15 16,2 0 16-16,0 0-3 0,-4-2 10 15,4 3 1-15,-1 1 15 0,2 3 1 0,2-3-9 16,-1 2 12-16,2 1-7 0,1 0 14 15,0 0-6-15,0 0 2 0,0 0 2 16,25 21-1-16,-25-7-9 0,24-14-7 16,-9 19 9-16,4-19-19 0,17 30-5 15,-17-21 5-15,1 1-20 0,0 0-11 16,0-3-25-16,-2 1-1 0,16 1-16 16,-18-7 75-16,-5 1-3 0,-1-3 4 0,-3 0 5 15,-1 0-5-15,-6 1 23 16,0 3 1-16,0 0 12 0,0 3 33 0,-25 3-2 15,-1 16 96-15,9-10-91 0,1-1-18 16,0 1-16-16,-2 1-23 0,-11 10-190 16,18-16-82-16,-2-3-357 0,4 1-375 15,1-6-333-15,1-3 107 0</inkml:trace>
  <inkml:trace contextRef="#ctx0" brushRef="#br2" timeOffset="628707.6074">14341 12559 386 0,'18'17'7'0,"-8"-17"1"0,-3 12 10 16,0-12 11-16,-1 0-23 0,0 12 12 15,6-12-15-15,-8 5 10 0,1-5-12 16,0 0 10-16,1 0-1 0,-1 0-33 15,4 0-70-15,-7 0-39 0,1 0 27 16</inkml:trace>
  <inkml:trace contextRef="#ctx0" brushRef="#br2" timeOffset="633735.1838">26658 3246 512 0,'0'0'20'0,"0"0"79"0,-4 0 351 16,4 0-139-16,-2 0-13 0,1 0-33 16,-1 0-21-16,-2 0-27 0,-2 0 143 15,2 0-209-15,2 0 2 0,-2 0-3 16,0 0 3-16,1 17 13 0,1-17 189 15,-2 0-151-15,2 11 18 0,0-11 9 16,2 0-25-16,-1 0 109 0,-1 0-217 16,2 0 7-16,0 0 4 0,0 0 12 0,0 0-6 15,-3 0 91-15,3 0-103 16,0 0 2-16,0 0 1 0,0 0-21 16,0 0 99-16,0 0-84 0,0 0-3 0,0 0-14 15,0 0-9-15,0 0-10 0,-11 0 56 16,11 0-63-16,0 0-3 0,0 0-15 15,0 0 2-15,0 0 34 0,0 0-26 16,0 0 6-16,0 0 5 0,0 0 12 16,0 0 4-16,0 0 49 0,0 0-82 15,0-11-14-15,0 11-3 0,0-12-4 16,-6-2-1-16,6 5-21 0,0-2 3 16,0 2-1-16,0-1 0 0,0 0-2 15,0-9 12-15,0 10-4 0,0 0 8 0,0 2-7 16,0-3 4-16,0-8 12 0,0 7-2 15,0 2-6-15,13 0 2 0,-13-3 0 16,0 1-12-16,9-12 10 0,-9 11-12 16,0 2 4-16,0-3-7 0,7 2 7 15,-3-9 5-15,-2 12-9 0,-2-1-1 16,3 0 8-16,-3-1-4 0,2 2 9 16,2-10 6-16,-2 8-2 0,1 0 2 15,0 1-2-15,-1-4-3 0,6-6-11 16,-3 9-7-16,-3-2 0 0,2 3 0 15,1-2 0-15,-2 2 0 0,4-10 0 16,-3 9 0-16,-2 0 0 0,0 1 0 0,0 1 0 16,3-9 0-16,-3 9 0 0,0-3 0 15,1 3 0-15,2-1 0 0,-3-1 0 16,4-9 0-16,-2 10 0 0,-1 1 0 16,1-2 0-16,0 1 0 0,4-8 0 15,-4 9 0-15,-1-1 0 0,1-1 0 16,0 3 0-16,1-3 0 0,2-9 0 15,-5 11 0-15,2-1 0 0,-1-2 0 16,-1 1 0-16,4-13 0 0,-3 13 0 16,1 0 0-16,-2-3 0 0,1 3 0 0,2 0 0 15,-1-9 0-15,0 12 0 0,-1 1 0 16,1-1 0-16,0 0 0 16,4-4 0-16,-6 3 0 0,2 2 0 15,0-1 0-15,-1-2 0 0,-1 1 0 0,4-5 0 16,-3 5 0-16,-1 0 0 0,3 0 0 15,-1-1 0-15,1-7 0 0,-1 5 0 16,-2 2 0-16,0-1 0 0,-1 1 0 16,3 2 0-16,-2-9 0 0,1 10 0 15,-1-1 0-15,1 2 0 0,-1 1 0 16,2-4 0-16,-2 3 0 0,0 0 0 0,1-2 0 16,-1 2 0-16,2-2 0 15,4-5 0-15,-6 7 0 0,4-2 0 0,-3 2 0 16,1-2 0-16,2-3 0 0,-3 7 0 15,-1-1 0-15,3-1 0 0,-3 2 0 16,3 1 0-16,1-3 0 0,-2 2 0 16,1-1 0-16,-1 1 0 0,2-1 0 15,4-5 0-15,-5 5 0 0,1-1 0 16,2-2 0-16,-2 2 0 0,1-2 0 16,4-3 0-16,-4 4 0 0,0 3 0 15,1 0 0-15,-3 0 0 0,13 1 0 16,-11 0 0-16,1 2 0 0,-2-2 0 15,-2 2 0-15,2 0 0 0,3 0 0 0,-5-2 0 16,2 2 0-16,0 0 0 16,1 0 0-16,11 0 0 0,-11 0 0 0,0 0 0 15,1 0 0-15,2 0 0 0,-4 0 0 16,10 16 0-16,-7-16 0 0,0 15 0 16,0-15 0-16,0 12 0 0,9-2 0 15,-10-10 0-15,2 10 0 0,1-6 0 0,-3-1 0 16,0 1 0-16,12 4 0 15,-11-4 0-15,-2 1 0 0,1 1 0 16,-1-1 0-16,7 7 0 0,-8-6 0 0,-3 1 0 16,3 1 0-16,-1-2 0 15,0 2 0-15,2 7 0 0,-5-5 0 0,2-1 0 16,0-1 0-16,1 1 0 0,4 13 0 16,-6-12 0-16,1 0 0 0,2 1 0 15,-1 1 0-15,-1-2 0 0,8 14 0 16,-8-12 0-16,1 0 0 0,-1-2 0 15,0 2 0-15,6 4 0 0,-4-8 0 16,-5 0 0-16,5 1 0 0,-1-1 0 16,-1 2 0-16,8 11 0 0,-8-10 0 15,0 2 0-15,-1 1 0 0,3-1 0 0,2 10 0 16,-6-12 0-16,-2 2 0 0,2-2 0 16,-2-1 0-16,2-1 0 0,1 11 0 15,-2-8 0-15,1-2 0 0,-1 1 0 16,1-1 0-16,5 12 0 0,-3-12 0 15,-2-1 0-15,3 3 0 0,-2-2 0 16,1 0 0-16,0 11 0 0,-2-11 0 16,0 2 0-16,0-2 0 0,-1 0 0 15,1 12 0-15,0-12 0 0,0 2 0 16,-2-2 0-16,4 0 0 0,-2 1 0 16,4 10 0-16,-4-12 0 0,2 2 0 15,-1-1 0-15,1 2 0 0,3 12 0 0,-5-13 0 16,-1 2 0-16,-1-1 0 0,2 1 0 15,0-2 0-15,0 14 0 0,-2-15 0 16,3-1 0-16,-1 3 0 0,0-4 0 16,4 9 0-16,-5-8 0 0,0-2 0 15,2 3 0-15,-1-3 0 16,3 16 0-16,-2-15 0 0,0 8 0 16,-3-8 0-16,1-2 0 0,-1 1 0 0,0 0 0 15,2 0 0-15,-2 8 0 0,2-9 0 16,-2 0 0-16,0 3 0 15,2-1 0-15,-2 5 0 0,3-8 0 0,-2 2 0 16,0-3 0-16,0 0 0 0,0-2 0 16,3 1 0-16,-2 0 0 0,-2-2 0 15,4 2 0-15,-3-2 0 0,1 6 0 16,-1-2 0-16,-1-2 0 0,0 3 0 16,0-3 0-16,2 2 0 0,0 5 0 15,-2-5 0-15,4 0 0 0,-2-3 0 16,-2 2 0-16,5-1 0 0,-5-1 0 15,0-2 0-15,0 0 0 0,0 0 0 16,0 0-168-16,0 0-827 0,0 0 58 16,0-14-322-16,0 14-286 0,0 0 110 0</inkml:trace>
  <inkml:trace contextRef="#ctx0" brushRef="#br2" timeOffset="647401.9038">27731 3245 538 0,'0'6'44'0,"0"2"214"0,0-4-57 0,0 0 1 15,0-1-20-15,0 1 11 0,0-3-6 16,0 4 143-16,0-5-197 0,0 0-15 15,0 2 0-15,0-2 14 0,0 0 99 16,0 0-106-16,0 0 10 0,0 0 23 16,0 2 40-16,0-2-1 0,0 1 168 15,0 0-212-15,0 0-7 0,0 0-7 16,0 2-4-16,0-2-9 0,0 2 72 16,0-2-120-16,0 0-6 0,0 1 1 0,0 0 22 15,0-1 92-15,0-1-95 0,0 0-10 16,0 0 6-16,0 0 8 0,0 0 1 15,0 0 82-15,0 0-101 0,0 0-23 16,0 0-11-16,0 0 8 0,0 0 53 16,0 0-52-16,0 0-4 0,0 0-7 15,0-15 11-15,0 15-1 0,0-13 53 16,0 13-68-16,0-12-7 0,0 4-11 16,0 0 0-16,0-4 2 0,0 4-16 15,0 1-6-15,0-2 7 0,0 4 2 16,0-2-4-16,11-3 5 0,-11 6-14 15,0 1 7-15,0-2-7 0,0 2 5 0,4-8 3 16,-4 5 3-16,0 1-3 0,0-4 8 16,0-1 3-16,0 3-3 0,0-10 1 15,0 9-11-15,4-13 6 16,-2 13 0-16,-2 4 0 0,0-2-4 16,0 0 0-16,1-4-6 0,-1 7 1 15,0-1 2-15,0 0 6 0,0 0-5 16,0-2 10-16,0 3-19 0,0 1 10 15,0-1 3-15,0 0-2 0,0 2 9 16,0-4 12-16,0 2-3 0,0 1 6 16,0 0 0-16,0-2-10 0,0-4-3 15,0 5-11-15,0-1-3 0,0 0 2 16,0-1-4-16,0 0 0 0,0-6 2 0,0 8 0 16,0-2 0-16,0 1-3 0,0-1 1 15,0-2 2-15,0 3 2 0,0 0 0 16,0-1-6-16,0 0 3 0,0-1 1 15,0-5-1-15,0 6 1 0,0 1 2 16,0-1 0-16,0-1 5 0,0-3-7 16,0 3 0-16,0 0-5 0,12 1 1 0,-12-2 6 15,0 1-5-15,0-7 6 16,0 7-1-16,8 0-2 0,-8 1-6 0,0 0 4 16,4-5 2-16,-4 6 4 0,0-1-2 15,0 0-3-15,0 0-1 0,0 0 1 16,2-5 9-16,-2 4-5 0,0 1-1 15,1 0-2-15,0 0-4 0,-1-7 0 16,0 7 8-16,1-2-1 0,-1 2-3 16,0-2 0-16,0 1-3 0,0-6 3 15,0 5 2-15,0 2 1 0,0 0-4 16,0-2 10-16,0-1-8 0,0 4-3 16,0 2-1-16,0-1-1 0,0-2 1 0,0 3 3 15,0-3 3-15,0 3 1 16,0 2-4-16,0-3-2 0,0 0 0 0,0-1 0 15,0 1 2-15,0-1-2 0,0 1 4 16,0-1-3-16,0 0 1 0,0-4 0 16,0 3-2-16,0 2 0 0,0-1 0 15,0-1 2-15,0-3 0 0,0 4 2 16,0-1-6-16,0 0 2 0,14 0 1 16,-14-2 3-16,0-2 7 0,0 3-6 15,6 1-3-15,-6 0-1 0,0-2-4 16,6-2 1-16,-3 2 2 0,-3 0 2 15,2 2-4-15,-2 0 6 0,3-1-1 16,-1-2 6-16,-1 3-11 0,-1 0 2 16,1 2-4-16,-1-2 6 0,3-5 5 15,-1 4 0-15,-2 0-3 0,0-1-5 16,2 0 3-16,1 0-5 0,0-3 2 0,-2 7 0 16,1-1 4-16,0-1 1 0,0 3-2 15,0-3 7-15,0 4-11 0,-2-3 2 16,1 1 4-16,-1 1-6 0,0-1 4 15,2-5-10-15,-2 7 11 0,2-7 0 16,-2 3 1-16,3 1 2 0,-1-11-9 16,0 10 3-16,-1-3 1 0,1 3 1 0,0 0 0 15,0-2 1-15,0-5 5 0,1 6-5 16,-2-2-4-16,0 1 0 0,2-1-2 16,-2-9 4-16,1 9-1 0,0 2 3 15,0-2-5-15,2 2 6 0,-2-1 0 16,0-5-1-16,-2 6 0 0,2 0-3 15,-2 3 4-15,0-2-1 0,2-4-6 16,2 0 1 0,-3 3 9-16,0 4-3 0,0-1-6 15,1-1 3-15,0-1 1 0,-2 5 0 16,0-3 0-16,0 1 4 0,0 2-4 16,0 0 3-16,0-3-7 0,0 2 4 0,0-2 0 15,0 1-2-15,0-1-1 0,0-4-1 16,0 3 11-16,0 0-4 0,0-1-3 15,0 0 2-15,0-1-9 0,14-6 5 16,-14 6-3-16,0-1 1 0,0 0 5 16,9 4-2-16,-9-6 6 0,6 6-9 15,-6 1 4-15,0 0 2 0,2 1 0 16,-2 1 1-16,2 0-4 0,0-2 3 16,-1 0-3-16,1 0 1 0,3-1-3 15,-1-4 2-15,-2 2 1 0,1 2 0 16,-1-2-3-16,1 0-1 0,0 1 0 0,2-6 2 15,1 8 3-15,-2-1 1 16,-4 1-5-16,2 1 0 0,0-1 0 16,-2 2 4-16,0 0 0 0,0 0-5 15,0 0-2-15,0 0 5 0,0-1 0 0,0 1 5 16,0 0-4-16,22-2-1 0,-22 1 4 16,14-2-4-16,-1 1 2 0,-13 2-1 15,16-5-1-15,-16 2 5 0,16-1-5 16,-1-1-5-16,-10 5 4 0,2-3 1 15,0 3 2-15,-2 0-3 0,3 0 5 16,-2 0-1-16,-2 0 4 0,-1 0 0 0,0 16-3 16,1-16 3-16,3 0-3 0,-4 10-2 15,1-10 0-15,0 0 0 0,12 8 27 16,-8-8-10-16,-1 5 6 16,8 2 50-16,-9-4-37 0,4 2 7 15,-2-1 10-15,-1 2 1 0,3 0-2 16,5 4 8-16,-7-5-36 0,-1-1 4 15,0 2 5-15,0-3-1 0,8 3 33 16,-7-3-35-16,0 2 3 0,-1-1 2 16,3 1 6-16,7 5 57 0,-8-3-50 15,-1-1-17-15,0 0 3 0,1 1-8 0,-3 1-8 16,7 5 5-16,-7-7-24 16,-2 0 1-16,0 0-1 0,-1 1 0 0,5 6 0 15,-4-8 0-15,1-1 0 0,0 1 0 16,0 2 0-16,1-2 0 0,8 5 0 15,-7-5 0-15,1 2 0 0,-1 0 0 16,1 0 0-16,12 15 0 16,-15-16 0-16,7 10 0 0,-7-6 0 15,-1-3 0-15,0 0 0 0,0 0 0 16,2 1 0-16,1 4 0 0,-4-7 0 16,0-1 0-16,1 1 0 0,0-1 0 0,3 4 0 15,-3-3 0-15,-2-2 0 0,1 2 0 16,-2-3 0-16,4 5 0 0,-2 0 0 15,-1-2 0-15,0-4 0 0,1 3 0 16,-3-1 0-16,7 3 0 0,-5-3 0 16,0 3 0-16,-1 0 0 0,5 0 0 15,-2 1 0-15,5 9 0 0,-6-8 0 16,2 0 0-16,0-1 0 0,0 0 0 16,2 8 0-16,-4-9 0 0,0-1 0 15,0 2 0-15,0-1 0 0,0 0 0 16,1 8 0-16,-3-7 0 0,0 0 0 15,2-1 0-15,-1 2 0 0,3 6 0 0,-5-7 0 16,5 1 0-16,-2-3 0 0,1 3 0 16,-1 1 0-16,4 9 0 0,-4-10 0 15,0 2 0-15,1-1 0 0,0 0 0 16,4 9 0-16,-5-8 0 0,-1-2 0 16,0 0 0-16,0 0 0 0,-1-1 0 15,0 8 0-15,1-6 0 0,-1-2 0 16,1-2 0-16,0 1 0 0,3 7 0 15,-2-9 0-15,0 2 0 0,2-3 0 0,-3 2 0 16,3 0 0-16,0 5 0 16,-2-5 0-16,1 1 0 0,-2 0 0 0,2 1 0 15,0 6 0-15,-4-5 0 0,0 0 0 16,0-1 0-16,0 3 0 16,3-3 0-16,-3 10 0 0,0-10 0 0,1 2 0 15,-1-1 0-15,1-3 0 0,-1 10 0 16,1-11 0-16,-1 1 0 0,0 0 0 15,0-1 0-15,2 1 0 0,-2 3 0 16,0-2 0-16,0-2 0 0,0 2 0 16,0 1 0-16,0 4 0 0,0-4 0 0,0 0 0 15,0 1 0-15,0 1 0 16,0 8 0-16,0-8 0 0,0-1 0 0,0 1 0 16,0-1 0-16,0 0 0 0,0 6 0 15,0-7 0-15,19 0 0 16,-19 0 0-16,0-3 0 0,0 9 0 0,0-8 0 15,0-2 0-15,0 2 0 0,0 0 0 16,11 4 0-16,-11-6 0 16,0 1 0-16,0 3 0 0,0-1 0 15,0-1 0-15,0 4 0 0,0-2 0 16,0 8 0-16,0-8 0 0,0-2 0 16,0 2 0-16,0 0 0 0,0-2 0 15,15 4 0-15,-15-5 0 0,0 0 0 16,0 1 0-16,0-1 0 0,0 7 0 0,6-5 0 15,-6-1 0-15,0 1 0 0,0 0 0 16,4 0 0-16,-2 3 0 0,-2-7 0 16,3 1 0-16,-3 0 0 0,2-1 0 15,-1-2 0-15,-1 0-101 0,0 0-183 16,0 0-293-16,0 0-330 0,0-17-392 16,0 0-1848-16,0 17 2007 0</inkml:trace>
  <inkml:trace contextRef="#ctx0" brushRef="#br2" timeOffset="649984.2969">28843 3219 615 0,'0'0'102'15,"0"0"7"-15,0 0 51 0,0 0 9 0,0 0-3 16,0 15-2-16,0-15 150 0,0 0-168 15,0 0 2-15,0 8-7 0,0-8 10 16,0 0 158-16,0 0-162 0,0 0 12 16,0 0 3-16,0 0 25 0,0 0 11 15,0 0 206-15,0 0-207 0,0 0-32 16,0 0-19-16,0 0 8 0,0 0 83 16,0 0-140-16,0 0-29 0,0 0-7 15,0 0 1-15,0 0 6 0,0 0 110 16,0 0-78-16,0 0 0 0,0 0 4 15,0 0-14-15,20-16 71 0,-20 0-113 0,0 16 2 16,0-16-17-16,0 16 0 0,0-15-4 16,12-2 9-16,-12 9-29 0,0-2-1 15,0-2-2-15,0 0-10 0,0-17 19 16,5 15-8-16,-5 0-2 16,0 1-1-16,0-2 1 0,0 3 0 0,0-9 1 15,0 11-9-15,0 2 12 0,0-1-2 16,0 2 14-16,0-10 13 0,0 10-17 15,0 0-6-15,0-1 0 0,0 1 7 16,0 1-2-16,0-10 0 0,0 8-17 16,0 0 1-16,0-2-1 0,0 2-5 15,0-12 5-15,0 12-4 0,0-3 11 16,0 2-11-16,0 0 2 0,0 2 5 0,0-8-11 16,0 8 14-16,0 1-2 0,0-1-1 15,0 2 5-15,0-9 1 0,0 8 8 16,0-1-5-16,0 0 1 0,0 0-1 15,0-1-8-15,0-5 9 0,0 5-11 16,0 1-4-16,0-1-2 0,0 1 2 16,14-9 3-16,-14 8 6 0,0-1-5 15,0 1 0-15,0 0 4 0,0-1-4 16,7-8 8-16,-7 7 10 0,0 1-1 16,6 2-4-16,-6-3 1 0,6-5-8 0,-6 7 2 15,2 2 0-15,-2-1 6 0,2 0 7 16,-1 1-3-16,2-3 19 0,-3 4-14 15,2-2 6-15,0 2-1 0,0 0 4 16,3-7 15-16,-3 8-23 0,0-3 1 16,-1 3-4-16,1 0-4 0,0 0-7 15,2-5-9-15,-2 3-3 0,2 1-1 16,0-1 2-16,-1-1-1 0,7-8 9 16,-5 10-4-16,0-2-3 0,-1 0-5 0,0 0 1 15,0 0-1-15,5-5-1 16,-5 4 6-16,0 1-1 0,1 2 4 15,-3-1-5-15,6-2 3 0,-5 2-1 0,0 1 3 16,2 1-3-16,-2 0-1 0,2-1 2 16,5-7-2-16,-7 7 0 0,3-2-2 15,-2 0 2-15,0-1 6 0,5-7-11 16,-4 10 7-16,-1-2-1 0,-1 2 6 16,1-2-5-16,0 2-1 0,3-2-11 15,-5 2 6-15,0 3-1 0,1-2 8 16,-1 0-3-16,5-3 2 0,-4 4-3 15,2-1-1-15,0-1 0 0,0 3 3 16,-1-3-2-16,4-2 3 0,-4 4 2 16,0-2 0-16,0 2-1 0,-1 0 1 0,6-3-5 15,-4 0-1-15,0 1 3 16,1 2-3-16,-1-3 5 0,0 2-4 0,7-5 2 16,-6 4 0-16,-1 2 0 0,1-2-3 15,-1 1 4-15,4-3-6 0,-6 6 5 16,3-1-4-16,-3 0 5 0,3 2 1 15,-3-1-3-15,7 1 5 0,-4 0-1 16,-1 0-2-16,0 0 5 0,1 0-4 16,8 0 1-16,-9 0-8 0,2 0 3 0,0 0 1 15,0 0-3-15,2 0 6 16,6 0 14-16,-8 0-7 0,1 0 6 0,-1 0-2 16,1 0 8-16,6 17 47 0,-8-17-28 15,0 0 4-15,0 17 4 0,0-17-4 16,0 0 9-16,6 13 39 0,-6-6-46 15,-1-7-5-15,2 7-4 0,-1-7-3 16,8 10 23-16,-6-6-32 0,-2 1-5 16,0-2-3-16,1 4-1 0,0-2 4 15,5 8 13-15,-6-7-14 0,-1 2 8 16,1-1 25-16,2 0 9 0,6 5 66 16,-6-4-81-16,0-1-17 0,-1 2-12 15,1 1-8-15,0-1-10 0,6 11 0 0,-8-9 0 16,-1 0 0-16,0 1 0 0,0-1 0 15,2 9 0-15,-3-9 0 0,1-1 0 16,0 1 0-16,-1 3 0 0,3-2 0 16,7 11 0-16,-8-10 0 0,1 0 0 15,-1 1 0-15,1-2 0 0,5 15 0 16,-8-15 0-16,0 0 0 0,3 0 0 16,-3 0 0-16,-1 2 0 0,9 9 0 15,-7-11 0-15,1 0 0 0,-1 0 0 16,1 0 0-16,6 10 0 0,-9-12 0 15,1 2 0-15,0-1 0 0,-1 2 0 16,1-2 0-16,2 9 0 0,-4-8 0 16,0-2 0-16,-2 0 0 0,4 2 0 0,-4 6 0 15,0-10 0-15,0 3 0 0,0-2 0 16,0 0 0-16,0 0 0 0,0 10 0 16,0-11 0-16,0 1 0 0,0 1 0 15,0 1 0-15,0 11 0 0,0-11 0 16,0 1 0-16,0 0 0 0,0 1 0 15,12-3 0-15,-12 12 0 0,0-11 0 16,0-2 0-16,7 2 0 0,-7-4 0 0,5 9 0 16,-3-8 0-16,2 0 0 0,-2-1 0 15,2 1 0-15,-1-2 0 0,6 13 0 16,-4-11 0-16,-1 1 0 0,2-1 0 16,-2-1 0-16,3 7 0 0,-4-9 0 15,-1-2 0-15,0 1 0 0,0-2 0 16,-1-1-8-16,1 0-199 0,-2-1 12 15,1 0-62-15,-1 0-26 0,0 0-125 16,0 0-702-16,0 0 314 0,0 0-145 16,0 0-220-16,0 0-50 0,0 0 323 15</inkml:trace>
  <inkml:trace contextRef="#ctx0" brushRef="#br2" timeOffset="651650.6262">29944 3142 1696 0,'-2'0'104'0,"-1"0"303"15,2 0-117-15,1 0-41 0,0 0-12 16,0 0 11-16,-1 0 187 16,1 0-254-16,-1 0-29 0,1 0-14 0,-1 0 8 15,0 0-13-15,0 0 115 0,-1 0-122 16,2 0-13-16,0 0 227 16,0 0-204-16,-1 0 7 0,1 0 42 15,-2 0 196-15,2 0-235 0,-2 0-42 16,2-15-41-16,-2 15-14 0,2 0-8 15,-3-17 7-15,3 1-35 0,-2 6-9 0,2 1-3 16,0-2 2-16,0-10-5 0,0 9 1 16,0 2-2-16,0-2 3 0,0 0 0 15,0 2-2-15,0-11 2 0,0 10 1 16,0 0 3-16,0 1 4 0,14-2-1 16,-14-8 9-16,0 10-15 0,10 1-2 15,-10-3 2-15,0 3-6 0,7-1 9 16,-7-12-3-16,4 12-1 0,-4-1-5 15,2 0 0-15,-1 0 1 0,2-10-4 16,-3 10 12-16,0 1-2 0,2-1 0 16,1 0-4-16,-3-1-1 0,7-10 7 15,-7 10 0-15,5-2-2 0,-2 2-5 0,0-1-1 16,2-13 2-16,-2 14 3 0,-1-1 3 16,0-1-4-16,0 4 0 0,0-2-4 15,2-12 0-15,-3 14 0 0,1 1-11 16,1-3-13-16,-1 2 0 0,1-13-51 15,-1 12 40-15,0 0-3 0,1-1 15 16,-1 1 13-16,2-1 7 0,4-9 8 16,-3 13-1-16,-1-2 1 0,2-1-6 15,-2 3-1-15,5-12 0 0,-4 9 1 16,-2-1-19-16,1 0-2 0,0 2 7 16,0-2-15-16,4-5-12 0,-5 7 21 0,2 3 16 15,1 0-8-15,-3-1 9 0,16-13-53 16,-11 13 38-16,9-7-5 15,-7 8 12-15,-2 0 14 0,1 1-5 16,0 0 11-16,11-8-14 0,-12 11 16 16,1-4-6-16,0 0 4 0,0 4-4 15,0-3-7-15,5 0 6 0,-7 2 1 16,-3 0 1-16,2 2-1 0,-2 1-6 16,2 0-4-16,-6 1 8 0,1 0 7 15,1 0 14-15,0 0-4 0,1 0 9 16,7 0 56-16,-4 0-26 0,3 0-13 0,2 0-11 15,0 0-13-15,13 0-11 0,-13 0-8 16,0 0 0-16,2 0-1 0,-2 0 7 16,-3 0-5-16,10 0 22 0,-10 0-8 15,0 0 24-15,0 0 1 0,-2 19 14 16,4-19 64-16,-5 14-68 0,2-14-2 16,-4 0-14-16,4 13-2 0,-1-13-9 15,11 8 22-15,-9-1-27 0,1-1 3 16,0 0-4-16,0-1 1 0,10 7 12 15,-11-4-24-15,-1-2 2 0,3 2 3 0,-1-2 6 16,-1 0 1-16,5 10 12 16,-8-8-19-16,1-1 1 0,-2 1-5 15,5 16 23-15,-5-17-27 0,-2 1-5 16,3 8 8-16,0-9-3 16,-2 1 1-16,1-1-5 0,-1 3 0 0,1-3 5 15,6 7 3-15,-4-7-5 0,1 1 3 16,-3-2 0-16,3 2 3 0,6 5 7 15,-7-6-10-15,0 3-4 0,-2-3 3 16,3 0-1-16,4 10 4 0,-2-3-8 16,-2-2 7-16,-4-6-1 0,-1 1 0 15,1 0 1-15,0 0-2 16,-3-2 2-16,4 12 7 0,-1-8 1 0,-3-1 4 16,2 1 0-16,0 2 8 0,0 9 26 15,-2-10-30-15,0 0-8 0,1 0-12 16,-1 0-1-16,0-1 1 0,2 8 1 15,0-4 1-15,0 1-1 16,-1-10 0-16,0 1 1 0,0 0 2 16,-1-1-2-16,4 7 4 0,-3-9-2 15,0 5 4-15,0-2 4 0,1 0-9 16,1 9 9-16,-2-8-7 0,-1 1-1 16,1 2 1-16,0-2 2 0,-1 2-4 15,1 7 6-15,-1-4-10 0,0-4-1 16,0 1 4-16,0-1-6 0,0 7 11 0,0-8-7 15,0 1 5-15,0-1 1 0,0-1-3 16,0 2 5-16,0 4-3 0,0-5-2 16,0-1 1-16,0 2 5 0,0-3 6 15,13 10 28-15,-13-8-21 0,0 0-12 16,0 0-4-16,8-1-2 0,-8 0-9 16,0 7 1-16,0-9 2 0,0 1 11 15,4-2 1-15,-4 2 14 0,0 1 26 16,2-3-6-16,-1 1-1 0,0 1 10 0,-1-2 0 15,1 2-20-15,1 2 4 0,-2-6-35 16,0 0 8-16,1 2-11 16,-1-3 2-16,1 0 4 0,-1 0 1 0,0 0 20 15,0 0-6-15,0 0 6 0,1 0 25 16,1 0 90-16,-2 17-53 0,1-17-25 16,0 0-33-16,0 12-12 0,4-1-18 15,-5-11 0-15,2 11 0 0,1-4 0 16,0-3 0-16,-1 1 0 0,1 7 0 15,-3-7 0-15,2-2 0 0,0 0 0 16,-1 1 0-16,2 3 0 0,-2-2 0 16,-1 0 0-16,0-2 0 0,2 1-32 0,-1-1-97 15,0 4-458-15,-1-5 31 16,0-1-130-16,0-1-291 0,0 0-225 0,0 0-1438 16,-18 0 1815-16</inkml:trace>
  <inkml:trace contextRef="#ctx0" brushRef="#br2" timeOffset="732158.4683">1538 1816 1430 0,'-2'18'19'16,"-3"-18"29"-16,2 11 29 0,1-11 86 15,-3 11 268-15,3-11-169 0,2 0-12 16,-1 6 11-16,1-6 19 0,0 0 31 16,0 5 282-16,0-3-295 0,0-2-47 15,25 2-34-15,-25 0-48 0,49-1-1 16,-27-1-124-16,8 0 0 0,5 0-14 15,8 0 7-15,3 0-11 0,59 0-8 16,-52-15-3-16,3 15-4 0,-2 0-10 0,1-14 11 16,39 14-31-16,-57-12 14 0,-1 12 4 15,-3-7-28-15,-5 7-32 0,-7-6-52 16,9 2-341-16,-22 4 39 0,-1-3-153 16,-6 1-152-16,-1 0-228 0,0-13-614 15</inkml:trace>
  <inkml:trace contextRef="#ctx0" brushRef="#br2" timeOffset="732489.9495">2223 1521 2094 0,'0'-8'21'15,"0"1"31"-15,0 0 46 0,0 0 61 16,0-8 288-16,0 8-203 0,19 2-29 16,-19 2-68-16,0 1-26 0,0 2 54 15,8 0-62-15,-8 0 31 0,0 24 11 0,10-24 33 16,-2 32-7-16,7 19 149 16,-7-17-212-16,1 4-16 0,1 10-47 0,0 4-24 15,2 5-8-15,7 61-33 0,-8-56 15 16,-1-6-6-16,0-5 6 15,0-6-2-15,8 28-55 0,-10-49-41 16,-2-4-107-16,-1-4-190 0,-2-6-177 0,0-2-177 16,-2-8-1133-16,-1 0 1182 0,0-30 231 15</inkml:trace>
  <inkml:trace contextRef="#ctx0" brushRef="#br2" timeOffset="732899.7019">2276 1543 2674 0,'0'-5'92'0,"0"-3"60"16,0 2 84-16,0 0 46 0,0-3 54 16,0-6 349-16,0 8-400 0,0 1-93 15,0 2-81-15,20-1-19 0,-7 0 25 16,-13 5-60-16,24 0-11 0,-7 0-5 15,4 25-9-15,5-25-9 0,33 58 5 16,-24-30-16-16,1 1-21 0,4 3-3 16,-3 0 12-16,36 28 12 0,-38-31-10 15,-3-4-3-15,-2-1-3 0,-3-5 0 0,-5-2 1 16,12 12-19-16,-23-16 8 0,-2-1 0 16,-4-1 12-16,-5-3-3 0,0 9 2 15,0-10 7-15,-32 2-15 0,13-1 10 16,0 2 7-16,-7-1-10 0,-31 15 11 15,23-9-10-15,0-1 4 0,0 3 11 16,-4 1-18-16,-34 18 16 0,39-17-17 16,2 0 5-16,4-1 3 0,4 0-19 15,2-1 5-15,1 10-161 0,14-19-94 16,4-1-306-16,2-5-240 0,0-2-343 16,24 0-680-16</inkml:trace>
  <inkml:trace contextRef="#ctx0" brushRef="#br2" timeOffset="733238.5342">2707 1369 2237 0,'0'-8'83'0,"0"1"63"0,12 1 55 15,-12 2 11-15,0 2 13 0,0 2 270 16,6 0-205-16,-1 20 5 0,2-20-26 16,1 35-2-16,5-6-51 0,16 43 149 15,-12-23-232-15,1 6-15 0,1 9-52 16,0 6-33-16,15 75 5 0,-19-71-26 15,-3-1-19-15,0-3 5 0,-1-7-18 16,-4-6-30-16,4 30-202 0,-8-53-40 0,-1-6-266 16,-2-6-221-16,0-9-284 0,0-2-875 15</inkml:trace>
  <inkml:trace contextRef="#ctx0" brushRef="#br2" timeOffset="733692.0416">2945 1855 2548 0,'0'0'37'0,"0"0"31"0,0 0 20 0,0 0 49 16,9 0 225-16,2 0-107 0,-2 0 19 15,3 0 14-15,5 0-4 0,7-13-39 16,43 13 99-16,-22-12-240 0,11 12-38 15,8-10-21-15,12 10-2 0,94-21 3 16,-77 11-30-16,6 1-21 0,5-3 8 16,1-2 0-16,3-2 0 0,98-20 11 15,-107 17-8-15,-6-1-7 0,-7 2-5 16,-10 0-3-16,47-13-36 0,-80 20 24 16,-4-1-9-16,-8 3-13 0,-9 1 3 15,-9 4-43-15,-10-4-218 0,-3 7-2 16,-35 1-160-16,13 0-128 0,-3 0-326 15,-3 19-27-15</inkml:trace>
  <inkml:trace contextRef="#ctx0" brushRef="#br2" timeOffset="734265.1236">4722 1245 1787 0,'0'-10'33'16,"0"-7"149"-16,-18 5-30 0,18 5 16 15,0 2 12-15,-15-2 22 0,15 0 186 16,0 7-202-16,-13 0 28 0,13 0 54 16,0 0 45-16,0 19 28 0,0 13 214 15,0-8-374-15,0 6-67 0,0 8-34 0,21 10-2 16,-3 65 43-16,-18-47-107 15,16 1-4-15,-16 1-16 0,14-2-9 0,-14-8 20 16,13 41-44-16,-4-61 4 0,-9-8-61 16,9-8-40-16,-3-6-70 0,-1-4-178 15,0-4-844-15,-3-8 367 0,-2 0 8 16,1-20 133-16,-1 20 133 0</inkml:trace>
  <inkml:trace contextRef="#ctx0" brushRef="#br2" timeOffset="734610.7019">4657 1301 2633 0,'13'19'51'0,"-13"-19"35"16,19 17 41-16,-5-17 62 0,5 19 21 15,29 4 268-15,-16-8-279 0,5 3-58 16,7 1-70-16,1 5-15 0,54 22-14 15,-50-24-32-15,1-2-4 0,-1 0-3 16,-3-2 8-16,-5-1-4 0,29 10-15 16,-43-16 4-16,-6 0-4 0,-3 1 18 15,-7-4 3-15,-4 1 1 0,-5 6 27 0,-2-6-28 16,0 1-1-16,-34 0-2 0,12 4-6 16,-6 0 3-16,-44 22 10 0,31-15 9 15,-2 2-17-15,-4 4-2 0,0 2-12 16,-39 35 16-16,46-29 0 0,2 1-6 15,3 1-21-15,7-4-4 0,5-1-40 16,-5 19-209-16,22-30-67 0,4-8-147 16,2-5-240-16,0-8-175 0,25 0 128 15</inkml:trace>
  <inkml:trace contextRef="#ctx0" brushRef="#br2" timeOffset="734888.5137">5219 1024 2561 0,'0'0'35'0,"0"21"55"0,0-21 110 0,0 38 550 15,0-18-270-15,16 6-44 16,-16 7-106-16,16 8-85 0,5 59-51 15,-10-41-157-15,-11 8-11 0,20 6-16 0,-10 4-26 16,-1 0-27-16,7 69-155 0,-10-79 42 16,-1-6-95-16,0-11-150 0,0-9-142 15,0-6-95-15,7 7-793 0,-7-27 777 16,0-5 119-16,0-5 202 0</inkml:trace>
  <inkml:trace contextRef="#ctx0" brushRef="#br2" timeOffset="735210.6989">5433 1595 2784 0,'-8'-24'224'0,"5"17"-12"0,1 1 107 0,2 3 19 15,0 0 56-15,0 3-5 16,31 0 245-16,-10 0-417 0,10 0-60 16,12 0-66-16,10 0-30 0,77 15-44 15,-57-15-12-15,8 0-14 0,-2 0-24 16,2 0-41-16,-4 0-67 0,59 0-251 0,-74-24 37 15,-9 24-227-15,-10 0-201 0,-5-16-298 16,-8 16 57-16</inkml:trace>
  <inkml:trace contextRef="#ctx0" brushRef="#br2" timeOffset="735832.682">1643 4112 822 0,'-13'0'66'0,"1"13"89"0,-7-13 314 15,7 0-226-15,5 0-39 0,0 0 0 16,2 0 16-16,-1 0 239 0,4 0-184 16,2 0 53-16,0 0 77 0,0 0 22 15,0 0-51-15,31 0 96 0,8 0-341 16,-6 0-54-16,7 0-21 0,11 0-19 0,7 0-33 16,70-20-5-16,-57-6 0 0,0 11-28 15,-6 0-31-15,-4 0-24 0,40-14-252 16,-62 20-4-16,-3-2-186 0,-9 5-130 15,-7-1-231-15,-3 7-35 0,-5-13-374 16</inkml:trace>
  <inkml:trace contextRef="#ctx0" brushRef="#br2" timeOffset="736100.2722">2325 3678 2347 0,'0'0'30'0,"0"23"221"15,0-7-9-15,0 2 99 0,0 9 62 16,0 9 38-16,0 6-37 0,0 62 33 16,0-43-380-16,17 2-50 0,-17 3-15 15,16-3 8-15,-2 53-13 0,-14-70-12 0,10-3-33 16,-10-9-44-16,10-7-42 15,-10-7-67-15,5 2-453 0,1-18 183 0,-5-4-116 16,1 0-138-16,3-31 15 0,2-18-286 16</inkml:trace>
  <inkml:trace contextRef="#ctx0" brushRef="#br2" timeOffset="736442.7884">2336 3646 2863 0,'0'0'36'0,"0"0"36"16,0 0 97-16,0 0 533 0,0 0-264 16,0 21-15-16,24-21-80 0,-24 22-22 15,30-6-59-15,22 24 129 0,-18-18-285 0,4 5-30 16,6 3-34-16,3 1-29 0,48 26-6 16,-52-31-10-16,4-2 4 0,-4-2 4 15,-1-4-10-15,-7-3-14 0,23 6-55 16,-33-12 5-16,-5-2-19 0,-4-1-23 15,-6-2-10-15,1 2-75 0,-11-5 133 16,0-1 12-16,0 3 14 0,-33 1 11 16,13 1 12-16,-37 12 15 0,21-4 0 15,-4 4 4-15,-3 3 11 0,-4 5-16 16,-47 28-5-16,50-23-3 0,-1 4 5 16,4-1-5-16,4 1 2 0,4-1 5 15,-12 24-105-15,27-33-42 0,5-5-210 16,6-4-232-16,3-5-200 0,4-9-1271 15,0-1 1346-15</inkml:trace>
  <inkml:trace contextRef="#ctx0" brushRef="#br2" timeOffset="736741.0728">2916 3592 2794 0,'0'0'83'15,"0"0"88"-15,0 12 153 0,0-3 115 16,15 3 26-16,-3 26 294 0,-12-12-543 16,20 8-63-16,-9 7-22 0,1 6-9 15,1 9-28-15,9 73 24 0,-13-54-110 16,-2 5-1-16,-1 1-9 0,-3-2-8 15,3 64 7-15,-3-79-9 0,-1-4-36 16,3-8-69-16,-1-11-106 0,1-7-178 16,13 32-2095-16,-6-50 723 15,-6-16 1246-15</inkml:trace>
  <inkml:trace contextRef="#ctx0" brushRef="#br2" timeOffset="737100.6346">3118 4117 2872 0,'-3'-5'58'0,"3"-2"43"0,0 2 60 16,0 0 103-16,23-5 401 0,-5 4-305 15,9 2-38-15,8-3-72 0,11 3-38 16,10-1-61-16,88-7 12 0,-61 7-138 16,9-1-12-16,6 0-16 0,4-3 6 15,103-10 39-15,-107 10-10 0,2-3 12 16,-5 1-10-16,-7-2-4 0,-9-2-10 0,53-14-16 16,-76 16-6-16,-13 0 3 0,-9 4-1 15,-9 1 5-15,1 1 7 16,-23 7-12-16,-3 0-25 0,0 0-53 0,-36 0-50 15,13 19-89-15,-29-4-787 0,22-15 140 16,1 16-289-16,1-16 126 0,3 0 233 16</inkml:trace>
  <inkml:trace contextRef="#ctx0" brushRef="#br2" timeOffset="737501.6317">4819 3550 2500 0,'0'-4'120'0,"0"4"15"0,0-3 72 0,0 3 64 15,0 0 138-15,0 0 62 16,0 20 492-16,0-20-563 0,0 24-29 0,0-6-37 16,0 3-6-16,27 37 150 0,-27-25-308 15,21 7-55-15,-7 3-44 0,1 8-26 16,-1 2-33-16,14 55-12 0,-15-54-32 15,0-2-46-15,-3-4-55 0,-2-5-57 16,10 25-397-16,-11-46 192 0,-2-3-43 16,0-7-92-16,-1-4-199 0,0-4-100 15,-2-4-1121-15,1-23 1222 0,-3 23 233 16</inkml:trace>
  <inkml:trace contextRef="#ctx0" brushRef="#br2" timeOffset="737858.454">4777 3318 2222 0,'0'0'144'0,"0"0"43"0,0 0 136 16,0 16 116-16,0-16 82 0,0 0-6 15,24 16 219-15,0 0-517 0,-5-16-26 0,1 14-18 16,7-9 8-16,6 1-20 0,38 2 26 15,-31-4-135-15,5 1-25 16,2-3-17-16,1 1-2 0,47 5-7 16,-50-6-1-16,-1 0-1 0,-3-2-4 0,-6 2 5 15,-4-2-5-15,14 0 17 0,-29 0-12 16,-5 0 2-16,-3 0-1 0,-5 0-6 16,-2 0-2-16,-1 0-1 0,0 0 1 15,0 0 4-15,0-14-2 0,-19 14-13 16,19 0-63-16,0 0-3 0,-17 0-25 15,17 0-19-15,-13 0-47 0,-2 23-203 16,7-23 66-16,-1 17-192 0,0-17-183 0,0 15-286 16,-3-15-51-16,-9 10-426 15</inkml:trace>
  <inkml:trace contextRef="#ctx0" brushRef="#br2" timeOffset="738353.8798">5611 3463 1199 0,'0'0'85'16,"0"0"50"-16,0 0 40 16,0 0 53-16,-18 0-15 0,18 0 262 0,-20 25-176 15,20-25 52-15,-19 24 37 0,19-6 37 16,-23 4-49-16,-1 35 149 0,9-20-365 16,-4 8-44-16,-2 6-39 0,-5 7-34 15,-39 67-16-15,26-62-33 0,-4 3 11 16,-3-3-9-16,-1-6-23 0,-3-7-17 15,-43 30-109-15,52-47 29 0,5-9-140 0,6-3-230 16,3-8-205-16,-8-1-1207 0,27-12 1142 16,1 0 232-16</inkml:trace>
  <inkml:trace contextRef="#ctx0" brushRef="#br2" timeOffset="738683.6821">5513 2854 1921 0,'0'0'72'0,"9"0"296"0,-2 0-22 16,-7 17 95-16,7-17 82 0,-2 34 43 16,0-5-63-16,8 46 169 0,-5-27-448 15,3 12-43-15,2 8-54 0,0 7-51 16,8 95-54-16,-13-76-42 0,-4 9-2 16,-4 4-59-16,0-3-73 0,0-4-70 0,-27 72-827 15,6-95 201-15,21-12-318 16,-21-15 111-16,21-10 244 0</inkml:trace>
  <inkml:trace contextRef="#ctx0" brushRef="#br2" timeOffset="739335.7618">5616 3548 1138 0,'0'0'91'0,"-2"0"52"15,2 0 45-15,0 0 23 16,0 0 63-16,-1 0-143 0,0 0 33 0,0 0 39 15,0 0 39-15,0 0 53 0,-1 0 405 16,1 0-318-16,1 0-22 0,-1 0-71 16,1 0-30-16,0 0-34 0,22 0 227 15,-4 0-222-15,9 0-30 0,14 0-66 16,12 0-53-16,86-24-44 0,-57-4-47 16,10 12-3-16,5-1-2 0,1-1-25 0,-4 0-7 15,74-13-125-15,-96 17 32 0,-12 2-51 16,-12 2-56-16,-12 3-85 0,5-3-846 15,-37 5 348-15,-4 0-231 0,0-3 153 16,-42 0 201-16</inkml:trace>
  <inkml:trace contextRef="#ctx0" brushRef="#br2" timeOffset="740028.6814">6380 1586 1273 0,'0'-1'72'15,"-16"1"184"-15,16 0-91 0,0 0-30 0,0 0-5 16,0 0 26-16,-14 0 22 0,14 0 131 16,0-18-172-16,0 18-16 0,0-17 22 15,0 17 28-15,0-19 20 0,0 4 195 0,0 15-211 16,0-10-16-16,0 10-22 0,0-5-29 16,14 5 0-16,-14-5-74 15,0 5-2-15,14-2 7 0,-14 0-12 0,16 2-1 16,-2 0 44-16,-6 0-8 0,0 0 26 15,-1 19-4-15,-2-19 39 0,1 21 5 16,7 16 196-16,-7-11-116 0,2 9 44 16,-1 11-8-16,3 9 27 0,5 98 91 15,-8-59-252-15,-1 17-65 0,-2 13-24 0,-1 7 20 16,0 1 44-16,5 122 205 16,-2-136-118-16,4-8-42 0,-1-13-52 15,2-15-11-15,12 56-11 0,-11-83-19 0,-3-5 4 16,-1-9 10-16,0-7-10 15,-1-6-13-15,3 6-14 0,-6-24-14 0,-2-3 0 16,0-6 0-16,-2-1-7 0,1-22-199 16,-1 22-6-16,0-35-88 0,0 13-79 15,0-4-172-15,0-5-92 0,-16-30-1169 16,16 32 744-16,0 0-71 0,0 1 293 16,0 6 170-16</inkml:trace>
  <inkml:trace contextRef="#ctx0" brushRef="#br2" timeOffset="751260.6688">1511 1992 662 0,'0'0'156'0,"0"0"33"0,0-16 67 15,0 16 20-15,0 0 5 0,0-23 371 16,0 23-498-16,0-9 109 16,0 4-130-16,0 5 11 0,-16-4 2 15,16 3 39-15,0 0 0 0,0-1 133 16,0 2-159-16,-9 0-2 0,9 0 9 0,0 0-1 16,0 0-32-16,0 0 52 0,0 0-130 15,0 0-21-15,0 0 7 0,0 0-3 16,-4 0 64-16,0 21-47 0,1-21 25 15,-2 24 6-15,2-8 0 0,1 4-16 16,-4 28 18-16,6-19-63 0,0 3 2 16,0 4-11-16,0 5 19 0,0 50 40 15,0-41-29-15,20 5-3 0,-20 2 1 16,0 2-7-16,16-1-6 0,-2 54 20 16,-14-57-13-16,15-1-1 0,-15-1 1 15,14-3-9-15,-3 47-13 0,-5-51-13 0,-2 0 6 16,-1 1 2-16,3-2-3 0,-1-1-3 15,5 31 5-15,-6-38-10 0,5-4-2 16,-2-3 2-16,1-2 2 0,7 22 0 16,-8-28 0-16,-1-1 2 0,0 3-2 15,1-3 1-15,-4 1-3 0,4 15-2 16,-6-19 6-16,0-3-3 0,-1-2 6 16,0-2-4-16,0 8 0 0,0-11-9 15,0 0 4-15,0 0-2 0,0 0 1 16,0 1 8-16,0 9-5 0,0-7-1 15,0 0 1-15,0 0 9 0,0 2-6 16,19 14 0-16,-19-15-8 0,0 1 11 16,0 0-3-16,13-1-3 0,-13 0 0 0,7 8 5 15,-7-11-3-15,0 0 5 0,3-1-1 16,-3 0-5-16,0 4 6 0,0-7-3 16,0-2-6-16,0 0 8 0,0 1-1 15,0 2-4-15,0 4-7 0,0-3 5 16,0 0 4-16,0 2 0 0,-13 1 14 15,13 7 10-15,0-9-6 0,0 0 3 16,0-1 14-16,0-1 12 0,0-1 3 0,0 1 44 16,0-4-62-16,0 0 0 0,0-2-3 15,0 1 55-15,0-1-62 16,0 0-1-16,0 0 24 0,0 0-30 16,0 0-9-16,0 0-4 0,0 0 0 15,0 0 4-15,0 0-7 0,0 0-1 16,0 17-3-16,0-17 0 0,0 0 2 15,0 12-2-15,0-12-2 0,0 0-5 16,0 0-12-16,0 0-36 0,0 0-216 16,0 0-10-16,0 0-104 0,0 0-84 15,0-20-276-15,-10 20-170 0,-5-36-1450 16,7 19 1515-16</inkml:trace>
  <inkml:trace contextRef="#ctx0" brushRef="#br2" timeOffset="753308.9807">1531 2831 958 0,'0'0'87'0,"0"0"39"15,0 0 24-15,0 0 30 0,0 0 59 16,-15 0 34-16,15 0 24 16,-11 0-149-16,11 0 14 0,0 0-2 15,-10 0 4-15,10 0-6 0,-5 11 134 16,5-11-140-16,-4 0 2 0,4 0 5 0,-2 0 22 15,0 0 154-15,0 4-191 0,1-4-22 16,0 0-2-16,-2 2 0 0,1 0-3 16,-8 1 76-16,4-1-120 0,0-1-2 15,-2 2 6-15,-5 1 29 0,-13 4 153 16,10-2-108-16,-5 1-3 0,2-3-12 16,-3 1-4-16,-2 2-22 0,-30 4 54 15,25-6-112-15,-3-1-6 0,-1 1-15 16,-3-1-10-16,-42 4-4 0,38-4-19 0,0-1 0 15,-3-1 4-15,-37 3-4 16,12-1 4-16,34-3-2 0,3-1-2 16,-21 0-1-16,30 0 3 15,3 0-1-15,-14 0-1 0,22 0 3 0,-1 0 3 16,4 0 7-16,-5-13 10 0,7 13-11 16,2 0-3-16,2 0-1 0,0 0 1 15,1-9 1-15,1 9-3 0,-1-3-5 16,1 3 4-16,0-3 0 0,0 3-2 15,0-1-4-15,0 1-1 16,0 0-10-16,0 0 9 0,0 0-4 0,0 0 7 16,0 0-5-16,0 0 6 15,0 16-3-15,0 21 13 0,0-18 3 16,18 25 56-16,-18-18 5 0,15 1 23 16,-15-1 1-16,14 30 68 0,-1-28-118 15,-7 0-8-15,1-2-6 0,9 42 38 16,-9-33-35-16,-3-21-18 15,-2-2-2-15,2-3-9 0,0 6 7 16,-4-11-14-16,0-1 6 0,0-1-5 16,2-1 3-16,-2-1-4 0,0 0-1 15,0 0 2-15,0 0-2 0,0 0-4 0,0 0-4 16,0 0-15 0,0 2 11-16,0-2 10 0,-19 2-6 15,5 4 1-15,14-2 3 0,-34 4-2 16,11-2 2-16,11-4 0 15,-12 4-1-15,2-2 1 16,10-3 2-16,-12 3 5 0,14-2-2 16,1-1 2-16,1 1-3 0,-4 0-4 15,8-1 2-15,1-1-1 0,-1 0 3 16,2 0 0-16,2 0-3 0,0 0 0 16,0 0 0-16,0 0-6 15,21-17 11-15,6 17 1 0,10-17 1 16,16 5 2-16,-25 12 5 0,30-10 41 15,1 3 54 1,-32-1-39-16,18 3 38 0,-9 1-50 16,-25 4-43-16,3 0 5 0,-12 0-6 15,-2 0 1-15,0 0-3 0,0 0-34 16,0 0-46-16,0 0-68 0,-22 0-58 16,3 0-362-16,19 0 155 0,-36 0-1420 15,36 0 945-15,-10 0-232 16,10-16-936-16,0 16 1462 0</inkml:trace>
  <inkml:trace contextRef="#ctx0" brushRef="#br2" timeOffset="753580.4429">704 3546 3051 0,'-2'0'181'0,"2"0"13"16,-1 0 86-16,1 0 5 0,-1 0 278 15,1 0-342-15,0 0-62 0,0-15-48 0,20 15 16 16,-20-14-103-16,22 14-8 0,-22-10-16 16,39 2 3-16,-39 8-19 0,22-7-12 15,-13 6-33-15,8-2-232 0,-17 3 9 16,8 0-145-16,-8 0-116 0,0 0-1034 15,-19 0 130-15</inkml:trace>
  <inkml:trace contextRef="#ctx0" brushRef="#br2" timeOffset="753778.5948">700 3720 3269 0,'33'1'640'16,"-13"-1"-155"-16,7 0-70 0,30 0 108 15,-25-21-428-15,-1 21-57 0,0-16-70 16,-1 16-87-16,-6-17-181 0,12 5-1144 16,-23 12 271-16,-4-11 107 0,-4 11 341 15</inkml:trace>
  <inkml:trace contextRef="#ctx0" brushRef="#br2" timeOffset="757388.6635">6553 2274 799 0,'0'0'75'0,"0"-8"95"0,0 8 69 16,-9 0 59-16,9 0 226 0,0 0-310 0,0 0 2 15,0 0 7-15,0 0 33 16,0 0 300-16,0 0-274 0,0 0 3 16,0 0 1-16,0 0-17 0,0 0-33 0,18 0 102 15,9 0-152-15,-4 0 2 0,5 0 32 16,8 0 4-16,52-21 149 0,-35 21-222 16,5-25-28-16,8 11-42 0,-3 1-26 15,4-1-32-15,62-10-17 0,-66 13-16 16,-7 2-1-16,-5 1-1 0,-7 2-2 15,-4 2-11-15,22 0-58 0,-39 4 31 16,-3 0-1-16,-6 0 7 0,-3 0 3 0,2 0-7 16,-11 0 35-16,-2 0 8 15,0 15 2-15,0-15 6 0,0 0 12 16,0 0-3-16,0 10-7 0,0-10 7 0,-18 0 0 16,18 0 11-16,-15 9 49 0,15-4-19 15,-10-2 8-15,10-3-6 0,-9 4 11 16,1 1 33-16,3-2-58 0,5 1-20 15,-7 1-1-15,3 0-3 0,4 5-1 16,-5 12 22-16,5-8-7 0,0 5 4 16,0 4 13-16,0 1 18 0,0 31 99 15,21-25-66-15,-21 1 5 0,16 1-4 16,-16-4 5-16,21-1-18 0,-10 21 28 16,5-29-81-16,-6-4-11 0,-3-1-4 15,-1-4-3-15,-1 0 7 0,1-6-13 0,-6-3 8 16,3-1-4-16,-2 0 2 0,-1 0 0 15,0 0 1-15,0 0-14 0,0 0-1 16,0 0 0-16,0 0 0 0,0-14 0 16,0 14 0-16,0 0 0 0,17 0 0 15,-17-8 0-15,20 8 0 0,14 0 0 16,-12 0 0-16,7 0 0 0,2 0 0 16,2 0 0-16,40 0 0 0,-37 0 0 15,0 0 0-15,0 0 0 0,-4 0 0 16,-3 0 0-16,18 0 0 0,-29 0 0 0,-4 0 0 15,-3 14 0-15,-5-14 0 16,-1 0 0-16,-5 0 0 0,0 8 0 16,0-8 0-16,-31 9 0 0,31-3 0 0,-64 11 0 15,33-6 0-15,-2 4 0 0,-6-1 0 16,-1 3 0-16,-43 20 0 0,43-18 0 16,3 0 0-16,4-1 0 0,3-3 0 15,5 1 0-15,-5 9 0 0,21-14 0 16,2-3 0-16,5-1 0 0,2 0 0 15,0 2 0-15,27-7 0 0,-7-2 0 16,2 0 0-16,5 0 0 0,3 0 0 0,32-21 0 16,-32 3 0-16,-4 18 0 0,-2-18 0 15,-3 18 0-15,6-12-10 16,-19 12-15-16,-2 0-10 0,-6 0 0 0,4 0 2 16,-4 0 20-16,0 0 13 0,0 0 12 15,-25 0 7-15,25 0 8 0,-22 20 7 16,-4-6 15-16,26-14-39 0,-23 16-10 15,23-16 0-15,-17 12 0 0,17-12 0 16,-7 8 0-16,7 3 0 0,0-5 0 16,0 1 0-16,0 3 0 0,0 11 0 15,0-8 0-15,17 2 0 0,-17-2 0 16,0 5 0-16,21 1 0 0,-8 19 0 16,-13-18 0-16,12-1 0 0,-12-2 0 15,10 0 0-15,-5 8 0 0,2-16 0 0,-5-2 0 16,1-1 0-16,-1-3 0 0,-2 0 0 15,1 0 0-15,-1-3 0 0,0 0 0 16,0 0 0-16,0 2 0 0,0 2 0 16,0 1 0-16,0-2 0 0,0 0 0 15,-15 1-28-15,15 0-46 0,0 2-192 16,0-3 108-16,-9-2 15 0,9 2 27 16,0-2 15-16,-6 4-42 0,-1-3 86 15,2-2-3-15,0 2 7 0,0 0 6 0,-2 0 14 16,-9 4 7-16,7-5 24 0,-1 3-4 15,-1 0 7-15,0-1 0 0,-15 7 11 16,15-3 4-16,-3 0 18 0,2 0 19 16,1-2 22-16,4 1 14 0,0 0 58 15,7-4-84-15,0-1-8 0,0-1-6 16,32 0 0-16,13 0-11 0,-15-24-33 16,4 24-4-16,2-25-3 0,3 11 5 15,0-5-2-15,41-10 12 0,-41 15-6 16,-4 2 5-16,-3 1-3 0,-5 4-12 15,12 0-21-15,-29 2-7 0,-4 5 5 0,-6 0-13 16,0 0-23-16,0 0-36 0,-29 0-306 16,-10 21 0-16,12-21-109 0,-1 0-162 15,-1 22-215-15,-27-7-1025 0,33-15 1001 16,3 13 189-16,3-13 229 0</inkml:trace>
  <inkml:trace contextRef="#ctx0" brushRef="#br2" timeOffset="757586.5545">8075 3268 2944 0,'0'20'287'0,"0"-20"172"0,0 0 109 16,4 0-35-16,-1 14-68 0,13-14 226 16,-5 0-448-16,2 0-117 0,2 0-120 15,3 0-81-15,17-25-303 0,-19 25 109 16,0-18-86-16,-2 18-158 0,-1-17-188 15,-6 17-161-15,4-15-995 0,-8 5 1188 16,-3 10 238-16</inkml:trace>
  <inkml:trace contextRef="#ctx0" brushRef="#br2" timeOffset="757778.4384">8146 3376 4010 0,'39'5'150'0,"-11"-5"80"0,39 4 404 16,-26-4-388-16,3 0-79 0,1 0-82 15,0-23-148-15,32 3-974 0,-45 20-78 16,-2-21-167-16,-7 7 254 0</inkml:trace>
  <inkml:trace contextRef="#ctx0" brushRef="#br2" timeOffset="769146.4202">3595 602 1895 0,'0'-4'75'15,"0"-4"221"-15,0 3-78 0,0 1-17 16,0 0 37-16,0 0 359 0,0 3-245 15,0 1-2-15,-11-2-43 0,11 2 171 16,0 0-350-16,0 0-27 0,0 0 157 16,0 0 188-16,0 0-151 15,0 27 2-15,0 6 195 0,20-10-249 16,-20 7 21-16,18 7 4 0,4 57 79 16,-22-40-302-16,21 4-45 0,-11 4 0 15,-3 2 0-15,2 1 0 0,-1 53 0 0,-8-62 0 16,0-5 0-16,0-4 0 0,0-5 0 15,4 25 0-15,-4-42 0 0,0-4 0 16,3-6 0-16,-1-5 0 16,0-1 0-16,0-3 0 0,-1-6 0 15,0 0 0-15,-1 0 0 0,0 0 0 0,2 0 0 16,-2 0 0-16,0 0 0 0,0 0 0 16,0 0 0-16,0 0 0 0,0 0 0 15,0 0 0-15,0 0 0 0,0 0 0 16,0 0 0-16,0 0 0 0,0 0 0 15,0 0 0-15,0 0 0 0,0 0 0 16,0 0 0-16,0 0 0 0,0 0 0 0,0 0 0 16,0 0 0-16,0 0 0 0,0 0 0 15,0 0 0-15,0 0 0 0,0 0 0 16,0 0 0-16,0 0 0 0,0 0 0 16,0 0 0-16,0 0 0 0,0 0 0 15,0 0 0-15,0 0 0 0,0 0 0 16,0 0 0-16,0 0 0 0,0 0 0 15,0 0 0-15,0 0 0 0,0 0 0 16,0 0 0-16,0 0 0 0,0 12 0 16,0-1 0-16,15-1 0 0,-15 0 0 15,0 1 0-15,0-2 0 0,11 3 0 16,-11 5 0-16,0-10 0 0,8-2 0 16,-8 0 0-16,0-2 0 0,4 3 0 15,-4-3 0-15,2 1 0 0,-2-1 0 0,0-1 0 16,0 4 0-16,2 4 0 0,-2-6 0 15,0 2 0-15,0 0 0 0,0-3 0 16,0 3 0-16,0-2 0 0,0-3 0 16,0 2 0-16,0-3 0 0,0 2 0 15,0-1 0-15,0-1 0 0,0 0 0 16,0 0 0-16,0 0 0 0,0 0 0 16,0 0 0-16,0 0 0 0,0 0 0 0,0 0 0 15,0 0 0-15,0 0 0 0,0 0 0 16,0 0 0-16,0 0 0 15,0 0 0-15,0 0 0 0,0 0 0 0,0 0 0 16,0 0 0-16,0 0 0 0,0 0 0 16,0 0 0-16,0 0 0 0,0 0 0 15,0 0 0-15,0 0 0 0,0 0 0 16,0 0 0-16,0 0 0 16,0 0 0-16,0 0 0 0,0 0 0 0,0 0 0 15,0 0 0-15,0 0 0 0,0 0 0 16,0 0 0-16,-22-13 0 15,6 13 0-15,16 0 0 0,-15-9 0 0,15 9 0 16,-9 0 0-16,9 0 0 0,-18 0 0 16,13 0 0-16,-2 0 0 0,2 19 0 15,-2-19 0-15,2 17 0 0,-5 0 0 16,8-17 0-16,-1 19 0 0,1-9 0 16,2-2 0-16,0 10 0 0,0-11 0 15,21 1 0-15,-21 1 0 0,22-1 0 16,-22-4 0-16,39 4 0 0,-24-6 0 15,0-2 0-15,1 0 0 0,-2 0 0 0,11-22 0 16,-12 22 0-16,-4-17 0 16,-2 17 0-16,-1-19 0 0,-2 19 0 0,1-17 0 15,-5 0 0-15,0 17 0 0,0-14 0 16,0 5 0-16,-24-6 0 0,0 7 0 16,24 2 0-16,-28 0 0 0,14 2 0 15,0 2 0-15,-12 2 0 0,14 0 0 16,1 21 0-16,-2-21 0 0,5 29 0 15,-5 5 0-15,11-18 0 0,2-3 0 16,0-1 0-16,0-12 0 0,22 12 0 16,8-12 0-16,-12 0 0 0,1 0-66 0,0-28-202 15,-1 28-275-15,10-55-1378 16,-15 36 676-16,-13-5-209 0,11 2 256 16,-11-1 288-16</inkml:trace>
  <inkml:trace contextRef="#ctx0" brushRef="#br2" timeOffset="769730.8507">2846 439 1769 0,'0'-4'73'0,"-11"-4"252"16,11 5 123-16,0 2-230 0,-4 1 281 16,1 0 379-16,3 0-625 15,-1 0-29-15,1 0-17 0,0 0 151 16,0 19-185-16,0-19 22 0,0 19 40 0,0 10 228 16,0-14-260-16,0 2-40 0,19 5-47 15,-19 23 7-15,12-21-115 0,-12 1-5 16,0 4-1-16,9 23-62 0,-9-26-53 15,8-1-114-15,-8-4-124 0,0 0-80 16,5-6-124-16,-1 2-1019 0,-4-13 476 16,3-4 31-16,-3 0 336 0</inkml:trace>
  <inkml:trace contextRef="#ctx0" brushRef="#br2" timeOffset="770038.5342">2611 642 1267 0,'0'0'77'0,"0"0"305"0,0 0-69 15,0 0 15-15,0 0 551 0,17 14 166 16,-2-14-620-16,-1 0-79 0,24 0 297 15,-13 0-299-15,4 0-25 16,41 0 84-16,-32 0-313 0,1 0-57 0,2-18-25 16,39 18-9-16,-48-17 3 0,-2 17-16 15,-2 0-4-15,12 0-163 0,-26 0-50 16,-6 0-94-16,-3 0-84 0,-3 0-1130 16,-31 24-826-16,29-4 1409 15</inkml:trace>
  <inkml:trace contextRef="#ctx0" brushRef="#br2" timeOffset="771724.0285">3933 4034 2527 0,'-9'0'60'0,"5"16"44"15,0-16 79-15,1 0 61 16,-7 12 419-16,3-12-322 0,0 5-45 15,3-5-80-15,0 4-19 0,0-4-58 0,0 6 58 16,3-4-133-16,-2 0-13 0,0 10 92 16,1-7-92-16,2 0-3 15,-2 2 8-15,2 7 19 16,0-6-47-16,0 0 0 0,0-2-1 0,0 3 3 16,24-4-20-16,-6 7-10 0,-18-9-8 15,23 0 6-15,-10-3-7 0,-2 0 1 16,11 0-5-16,-12-18 12 0,-3 18-10 15,1-18 9-15,-3 18-21 0,-5-26-17 0,0-5-67 16,0 14 59-16,0 1 23 16,-20 0 21-16,20 2-4 0,-20-10 16 0,-5 17-7 15,25 0 9-15,-26 2-10 0,12 5 5 16,1 0 4-16,-10 19 35 0,11-19-10 16,3 29 15-16,-1-9 13 0,3 1 4 15,-3 24 96-15,8-24-71 0,2-3-10 16,0-2-21-16,0-4-5 0,0-1-29 15,23-2-2-15,2-9-20 0,-9 0-1 16,1 0-2-16,3 0-7 0,19-18-46 16,-20-1-17-16,0 19-43 0,-1-22-40 0,-3 22-23 15,9-21-154-15,-15 8 191 16,-4 13 7-16,-2-12-30 0,-1 12-15 0,-2-10 0 16,0 0-85-16,0 6 179 0,-27 0 43 15,27 0 18-15,-18 1 6 0,18 0 11 16,-17 0-7-16,-2 2 25 0,19 0 20 15,-14-1 20-15,14 1 15 0,-20-6 155 16,20 3-149-16,-7-2 91 16,5 2-74-16,0 0 15 0,2 2 1 15,-2 0 3-15,0-1 134 16,1 3 15-16,0 0 42 0,1 0-122 16,0 0 45-16,0 17 505 15,0-17-499-15,19 20 0 0,-19-4-1 16,0 5-44-16,18 28-23 0,-4-19-163 0,-3 6 0 15,1 4 0-15,0 6 0 0,18 54 0 16,-14-47 0-16,-2 5 0 0,1 0 0 16,-2-2 0-16,1-2 0 0,6 46 0 15,-10-54 0-15,-3-5 0 0,1-7 0 16,2-2 0-16,3 15 0 0,-7-32 0 16,-1-1 0-16,-1-6 0 0,0-1 0 15,-1-4 0-15,-3-3-18 0,0 0-60 16,0 0-79-16,0 0-88 0,0-22-85 0,-18 22-571 15,18-17 347-15,0 17-191 16,-19 0-167-16,19-12-217 0,-20 12-45 0,6 0-414 16</inkml:trace>
  <inkml:trace contextRef="#ctx0" brushRef="#br2" timeOffset="772247.8562">3484 5520 1139 0,'0'0'90'0,"1"0"90"16,0 0 89-16,0 0 90 0,1 0 356 16,-2 0-287-16,0 0 72 0,1 0 14 15,-1 0-27-15,0 0-90 0,0 0 195 16,0 0-269-16,0 0 13 0,0 0-13 16,0 0 25-16,21 13 285 0,6-13-372 15,-8 9-86-15,3-9-86 0,3 7-56 0,24-2-33 16,-25-5 0-16,0 3 0 0,-3-3 0 15,-2 3 0-15,-4-2 0 0,5 0 0 16,-13 0-30-16,-3 2-153 0,-4-3-219 16,0 0-332-16,-22 1-1691 0,22 1 904 15,-27-2 208-15,11 0 417 0</inkml:trace>
  <inkml:trace contextRef="#ctx0" brushRef="#br2" timeOffset="997799.5461">18130 448 2262 0,'-16'0'71'0,"16"-13"201"15,0 13-50-15,0 0 23 0,0 0 65 16,-12 0 512-16,12-11-453 0,0 11-87 16,0 0-114-16,0-7 53 0,0 3-125 15,0 1 26-15,0 3 11 0,0-4 157 0,0 4-148 16,0 0 4-16,0 0 8 0,17 0 168 15,-17 24-192-15,13-24-23 0,-13 26-15 16,27 19 64-16,-17-20-99 0,-1 4-15 16,-1 3-26-16,6 37 17 0,-8-36-27 15,1 1-1-15,-3 2-24 0,0-5-41 16,2 22-270-16,-2-33-14 0,-1-5-115 16,-1 1-77-16,2-9-252 0,-2-5-101 15,1-2-1271-15,-2-21 1328 0,-1 21 259 16</inkml:trace>
  <inkml:trace contextRef="#ctx0" brushRef="#br2" timeOffset="998299.6625">18008 406 2319 0,'-3'-4'27'0,"-3"-5"184"0,4 0 237 16,2 3-190-16,-2-3 185 16,2 2-280-16,0 0-50 0,0 0-40 0,26-10 8 15,1 8-74-15,-9 0-6 0,2 1 5 16,24-6 22-16,-21 9-25 0,1 1 1 16,-1 4 4-16,22 0 8 15,-7 0 21-15,-21 23-9 0,13-2 40 16,-19-21-22-16,1 21-2 0,-4-21-9 15,3 34 70-15,-8-20-54 0,-3-1 4 16,0 2-12-16,0 15 21 0,-24-12-43 16,24-1-21-16,-29 2 31 0,-6 15-20 15,18-15 16-15,-2-2-23 0,3-2 7 16,-13 14-16-16,8-12 4 16,13-8 9-16,-3 0-25 0,8-6-5 15,3-3 12-15,0 0-13 16,0 0-14-16,24 0 41 0,-5 0 13 15,-19 0 9-15,28 0 10 0,-14 0 25 16,19 19 85-16,-16-19-67 0,-2 25-2 16,1-9 6-16,-2 1-19 0,13 20 12 15,5 16-77-15,-24-37-25 16,2-2-16-16,-2 0-59 0,2-3-154 16,1-2-239-16,7 4-988 0,-8-13 505 0,-1 0 128 15,-1 0 230-15</inkml:trace>
  <inkml:trace contextRef="#ctx0" brushRef="#br2" timeOffset="998650.4842">18505 741 2948 0,'0'12'222'0,"-14"-12"34"0,14 15 451 16,0-6-344-16,0-9-79 0,0 10-91 0,22-10-66 15,1 4-41-15,-23-4-67 0,29 0-6 16,-13 0-13-16,18 0 7 0,-17 0-4 16,-2-18-4-16,2 18-5 0,12-14-57 15,-17 14 31-15,-2 0-16 0,-2-13 26 16,1 13-10-16,-7-10 46 0,-2 10-24 16,0-6 15-16,0-2-24 0,-27 4 15 15,27 1-10-15,-21 1 19 0,1 1-28 16,20 1 32-16,-22 0-13 0,12 0 22 15,1 22 9-15,-6-22-4 0,7 19-18 16,2-19 14-16,0 20 3 0,3 7 27 16,3-14-37-16,0 4-25 0,0-4-5 15,23 3-32-15,5 9-432 0,-7-18-60 16,-1-1-170-16,6-6-150 0,3 0-26 0,29-20-370 16</inkml:trace>
  <inkml:trace contextRef="#ctx0" brushRef="#br2" timeOffset="998879.4305">19047 667 2580 0,'0'0'73'15,"-23"0"68"-15,23 0 114 0,-23 0 499 16,-3 0-354-16,9 19-51 0,0-19-82 16,-13 15 23-16,18 1-226 0,2-6-34 0,1 0-5 15,6 13 0-15,3-10-23 0,0-2 7 16,0 3-15-16,0 1 0 0,19 11-60 15,6-14-24-15,-7 0-105 0,1-4-178 16,1-3-164-16,3-4-116 0,20-1-915 16,-20-20 877-16,-2 20 123 0,-2-26 240 15</inkml:trace>
  <inkml:trace contextRef="#ctx0" brushRef="#br2" timeOffset="999129.2919">19183 302 2973 0,'0'0'137'0,"0"0"152"15,0 20 641-15,0-20-484 0,0 23-74 16,0 13 262-16,22 14-13 16,-5-21-402-16,8 42 97 15,6 8-117-15,-15-37-143 0,0-1-30 0,21 36-6 16,-19-44-21-16,1-5-14 15,-4-2-41-15,2-5-52 0,13 12-341 16,-19-23 46-16,-2-2-53 0,-1-4-166 0,-3-4-192 16,-2 0-29-16,-1 0-1129 15,-2-30 1259-15,0 30 206 0</inkml:trace>
  <inkml:trace contextRef="#ctx0" brushRef="#br2" timeOffset="999334.1789">19169 543 3729 0,'24'25'373'16,"7"-25"-47"-16,7 21 438 15,4 16-207-15,-20-25-394 0,-1-1-94 0,26 9-146 16,-25-11-55-16,-5-2-79 16,18 4-708-16,-7-5-783 0,-16-6 634 15,7 0-339-15</inkml:trace>
  <inkml:trace contextRef="#ctx0" brushRef="#br2" timeOffset="999541.0603">19682 635 3587 0,'3'17'780'0,"-1"-6"-277"15,0 12 287-15,1 6-116 0,-1-14-492 16,0-1-114-16,5 11-46 15,-4-15-22-15,0-1-33 0,0-4-65 0,2 0-113 16,0-3-507-16,-3-2 137 0,1 0-192 16,1-21-1298-16,2-5 430 15</inkml:trace>
  <inkml:trace contextRef="#ctx0" brushRef="#br2" timeOffset="999762.9314">19684 473 2873 0,'0'0'147'0,"0"23"124"0,0-23 127 16,0 21 375-16,0 3-518 0,0-10-126 0,0 1-94 16,19 11-119-16,2-13-168 0,-6-1-278 15,1 0-255-15,20 7-1257 0,-18-11 1354 16</inkml:trace>
  <inkml:trace contextRef="#ctx0" brushRef="#br2" timeOffset="1E6">20102 734 4226 0,'-17'10'143'15,"17"6"400"-15,0-10-106 0,0 1-25 16,-12-1-39-16,12-1-19 0,0 1 34 16,0-5-275-16,0 0-18 15,0 0 93-15,0-1-131 0,0 0-17 0,0 0-40 16,15-17-6-16,-15-3-6 15,13 20 3-15,-13-29-9 0,11-9-25 16,-11 18 22-16,0-2 0 0,0-29-31 16,0 25 8-16,-23-3-13 0,23-1-1 15,-21-31-45-15,1 32 69 0,20 3 12 16,-16 0-2-16,16-17-12 0,-9 27 18 16,9 3 9-16,0 0 8 0,0-6-10 0,26 14 13 15,-26-1 1-15,24 3-3 0,10-3 2 16,-14 6-3-16,2 0-3 0,1 0-6 15,23 18-20-15,-23-18-26 0,-3 22-124 16,-1-22-157-16,13 37-556 0,-20-24 227 16,-3 0-98-16,0-1-198 0,1 12-963 15,-9-13 1340-15</inkml:trace>
  <inkml:trace contextRef="#ctx0" brushRef="#br2" timeOffset="1.00022E6">20075 512 3649 0,'16'15'311'0,"-16"-6"-27"16,22-1 54-16,-8-1-98 0,13 10 1 15,-12-8-224-15,-1-1-25 0,14 6-93 16,-17-7-90-16,-2-3-282 0,1 2-208 15,4 1-1366-15,-2-4 703 0</inkml:trace>
  <inkml:trace contextRef="#ctx0" brushRef="#br2" timeOffset="1.00043E6">20438 576 3777 0,'1'20'183'0,"-1"-2"418"16,1 3-20-16,-1-10-424 0,0 1-47 16,0 11-1-16,0-11-90 0,0-3-42 15,0-1-32-15,0 5-227 0,0-9-175 0,0-4-284 16,0 0-1555-16,17-18 802 16</inkml:trace>
  <inkml:trace contextRef="#ctx0" brushRef="#br2" timeOffset="1.00064E6">20444 517 2927 0,'0'20'37'16,"-6"3"131"-16,6 1 11 0,0-13-147 16,0 13-367-16,24-5-844 15,-3-14 437-15</inkml:trace>
  <inkml:trace contextRef="#ctx0" brushRef="#br2" timeOffset="1.00087E6">20756 570 2700 0,'0'0'146'0,"-16"0"492"0,-11 0 185 16,18 0-517-16,2 0-89 15,-8 0 40-15,11 17-186 0,0-17-5 16,2 15-42-16,2 2-26 0,0-6-9 0,0 1 16 16,27 11-32-16,-2-2-102 15,-9-11-35-15,20 4-615 16,2-5-388-16,-19-8 499 0,19-1-696 16</inkml:trace>
  <inkml:trace contextRef="#ctx0" brushRef="#br2" timeOffset="1.00113E6">21137 574 2899 0,'-21'-1'583'16,"2"1"-91"-16,-5 0 336 16,-6 0-300-16,17 0-346 0,-17 17 101 15,6-17-118-15,14 20-124 16,2-20-18-16,-1 30-8 0,6-18-12 15,3 1-2-15,0 11-11 0,0-12-47 16,24-1-57-16,-24-3-68 0,39 9-221 16,-22-12 174-16,0-1-21 0,2-3-120 15,16-1-612-15,-17 0 480 0,-2 0 59 0,-2-21 56 16,6 0-389-16,-10 21 468 16,-5-19 91-16,-3 19 113 0,0-34 107 15,-2 25 126-15,0 1 95 0,0-1 86 0,0-4 381 16,0 9-417-16,0 1-47 0,0 3-16 15,0 0 330-15,0 0-237 0,0 0-8 16,0 17-52-16,0-2 82 0,0-15-267 16,0 18-41-16,0-18-81 0,23 16-454 15,-23-3 0-15,16-13-173 0,-16 9-155 16,42-9-606-16</inkml:trace>
  <inkml:trace contextRef="#ctx0" brushRef="#br2" timeOffset="1.00156E6">21501 559 2969 0,'-16'-1'83'0,"16"-1"126"15,-19 2 640-15,2 0-378 0,17 0-71 16,-20 0-91-16,3 0 204 0,9 0-297 16,-8 16 155-16,11 4-307 15,1-2-9-15,1 4-41 16,2-1-9-16,1-9-17 0,0-1-27 15,21 9-162-15,-21-12 44 0,18 0-39 0,-18-3-30 16,43 0-214-16,-10-5-108 16,-15 0 169-16,16-20-501 15,-6-4 195-15,-16-2 485 0,9-3-65 16,-15 12 187-16,-1 1 21 0,-3-2 41 16,-2-24 56-16,0 17 3 0,0-3 1 15,-25-1-7-15,25-1 44 0,-18-23 216 16,-1 29-20-16,19 3 85 0,-12-5 527 15,12 14-232-15,0 11-483 16,0 1 218-16,0 20 182 16,0-20-284-16,0 25-18 0,0 11 154 15,0-17-283-15,0 3-45 0,0 3-68 16,0 27-29-16,0-24-16 0,0 0-7 16,0 30-201-16,0-6-360 0,0-29 166 15,18 18-540-15,-18-28 266 0,15-2-115 16,-15-4-260-16,20-4 11 0</inkml:trace>
  <inkml:trace contextRef="#ctx0" brushRef="#br2" timeOffset="1.00191E6">21839 573 4364 0,'0'-1'130'0,"-21"-1"245"15,21 2-111-15,0 0-48 0,-15 0 24 16,3 0 365-16,12 0-364 0,-17 0-46 15,9 25-75-15,-5-4-2 0,7-7-99 16,6 2-16-16,-5 1-6 0,5 18 13 16,0-16-13-16,0-2 1 0,22 0-35 15,7 9-83-15,3-13-50 16,-12-8 73-16,-2-3-19 0,18-2-177 16,-20 0 130-16,-3 0 22 0,13-24-139 15,-7 2 59-15,-13 22 176 16,-3-44-26-16,-3 9-12 15,0 19 29-15,-29-19-19 0,0 8 59 16,1 17 45-16,28 3-3 16,-23 2 49-16,5 5-50 0,18 0-18 0,-11 24-9 15,1-3-35-15,4-21 31 16,6 25-107-16,0 9-644 16,0-25 93-16,0 7-1034 15,27-11 314-15</inkml:trace>
  <inkml:trace contextRef="#ctx0" brushRef="#br2" timeOffset="1.00218E6">22140 610 3950 0,'0'16'425'0,"0"-16"-114"16,0 16 336-16,-19-16-32 15,19 14-274-15,-17-14-52 0,3 22 118 16,14-15-303-16,-11 0-41 0,3 3-15 15,8-5 4-15,0-3-2 16,0-1 12-16,0-1 39 0,0 0-73 16,21 0-5-16,-21-22-6 0,19 3 11 15,6 19-17-15,-11-22-1 0,14 10-3 16,-2-17-28-16,-14 21-41 16,6 2-311-16,-8-5-43 0,-4 7-152 0,0 3-312 15,3-2-1677-15,-2 2 1294 0,0-1 395 16</inkml:trace>
  <inkml:trace contextRef="#ctx0" brushRef="#br2" timeOffset="1.00291E6">23222 206 2448 0,'0'-1'160'0,"0"-1"103"0,0 2 124 0,0 0 536 16,0 0-487-16,0 0-60 0,0 0-62 16,0 24 283-16,0 0-295 0,0-8-27 15,0 3-51-15,0 29 114 0,0-22-231 16,17 1-19-16,-17 1-10 0,12 26 41 15,-1-30-82-15,-11-3-15 0,10-1-4 16,-2 11 6-16,-8-20-18 0,5-2-5 16,-5-2 1-16,3 2-5 0,-3-7-9 15,0-2-13-15,0 0-26 0,0 0-144 16,0 0 59-16,0-23-16 0,-22 23-7 16,5-37-181-16,17 21 165 0,-24 3 15 15,12 0 39-15,-14-11 13 0,14 16 102 16,1 8 8-16,1-8-5 0,-7 8 65 15,10 0-3-15,0 0 26 0,2 0 2 0,-1 26 89 16,6-1-82-16,0-11-3 0,0 20 109 16,25 0-92-16,-5 5-120 15,-1-29-52-15,-19-4-100 16,37-2-598-16,-25-4 181 0,3 0-234 16,-1 0-105-16,20-22-1302 0,-17 22 1491 15,-3-22 271-15</inkml:trace>
  <inkml:trace contextRef="#ctx0" brushRef="#br2" timeOffset="1.00326E6">23456 490 3162 0,'-18'16'376'16,"18"-6"358"-16,0-10-421 15,0 6 56-15,0 3-207 16,0-9-126-16,25 3-19 0,-4-3 0 15,-21 0-18-15,24 0-3 0,3 0-28 16,-1 0-83-16,-15-22 48 16,11 22-119-16,-6-19-18 0,-11 6 117 15,0 0-55-15,-5-2 76 16,0 8 48-16,-22-4 4 16,1 4 5-16,21 7 39 0,-44 0 130 15,10 0 73-15,17 19-107 16,2-19-22-16,-14 22 78 0,20 2-123 15,2-9 0-15,-2 15 96 0,9-12-67 16,0-1 16-16,0-1-29 0,0 2-7 16,29 11-34-16,-1-15-36 0,-7 0-52 15,25 4-267-15,8-10-1009 0,-27-8 150 16,23 0-896-16</inkml:trace>
  <inkml:trace contextRef="#ctx0" brushRef="#br2" timeOffset="1.00424E6">18581 1187 1819 0,'-1'7'64'16,"-1"-7"53"-16,0 0 54 0,2 5 257 0,0-5 15 15,0 0-203-15,0 0 269 16,0 0-271-16,0 4-34 0,0-4-29 15,0 1-6-15,0-1 79 0,0 0-157 16,0 0-20-16,0 1-12 0,0 0 15 16,0-1-8-16,0 7 64 0,-21-1-66 15,21 1 2-15,0 1 14 0,0 1 7 16,-13 17 72-16,13-11-108 0,0 2-1 16,0 0-23-16,0 2-8 0,0-2-3 15,27 18 0-15,-27-19-11 0,26 0-5 16,-11-3-3-16,2-3-20 0,22 1-98 15,-20-8 8-15,-1-3-12 0,3 0 15 16,-1 0-8-16,-1 0 26 0,8-24-115 16,-17 2 90-16,-2 22-16 0,-3-22 1 0,-5 10 2 15,0-12-43-15,0 9 115 0,-21 2 28 16,21-1 0-16,-28 0 15 0,13 1 23 16,-12-5 26-16,10 10 31 0,5 4 26 15,0 4 25-15,3 0 11 0,9 0-25 16,-13 29 16-16,3 0-97 0,10-8-13 0,0-1 12 15,0 2-30-15,0 19-38 16,24-24-75-16,-24-3-132 0,23 1-201 16,-23-5-177-16,28-3-178 0,2-3-838 0,-16-4 1084 15</inkml:trace>
  <inkml:trace contextRef="#ctx0" brushRef="#br2" timeOffset="1.00458E6">19021 1317 3174 0,'4'0'119'0,"2"0"530"16,-4 18-179-16,-1-18-73 15,0 14-118-15,0-14-68 0,3 30 45 16,-1-19-155-16,0 1-31 0,1-1-23 0,-1 1-1 16,1-3-29-16,2 8 11 0,-3-10-17 15,-1-2-3-15,-1-1-2 0,1-4 4 16,2 0-12-16,-3 0-5 15,1-21 6-15,1 4-13 0,-2 17 4 16,0-24-2-16,1 24 3 0,0-23 13 16,4 0-2-16,-1 15-1 0,1-1-5 15,1 1-3-15,0 1-6 0,7-2 15 16,-6 9 6-16,-1 0 3 0,1 0-5 16,-1 0-10-16,2 0 8 0,6 21 8 15,-6 4-12-15,0-25-7 0,0 29-45 0,0-12-81 16,13 11-357-16,-12-15-38 0,1-1-203 15,1-3-228-15,0 0-143 16,4-9 214-16</inkml:trace>
  <inkml:trace contextRef="#ctx0" brushRef="#br2" timeOffset="1.00506E6">19730 1281 3738 0,'3'0'117'15,"-3"0"98"-15,0 0 65 0,0 0 303 16,0 0-407-16,-19 0-4 0,19 0-10 0,0 0-3 16,-20 13 75-16,1-13-186 0,6 9-33 15,-2-9-8-15,0 10 3 0,-2-3 1 16,-17 10 31-16,13-6-18 0,3 2 3 16,2 2-9-16,4 0 1 0,-9 16 21 15,16-14-19-15,1 0-3 0,4-1-12 16,0-1 4-16,22-1-11 0,12-1-108 15,-11-11-43-15,4-2-63 0,2 0-56 16,2-19-109-16,29-13-652 0,-33 13 455 16,-1-2 49-16,-3-2 94 0,0-3 17 15,-6-2 55-15,9-26-135 0,-17 27 409 0,-5-5 114 16,-4 3 78-16,0-4 58 0,-24-29 331 16,24 34-194-16,-30 1 23 0,12 3 50 15,1 7 82-15,1 3 35 0,-12 6 367 16,15 8-567-16,-1 0-54 0,3 0-7 15,1 27 17-15,3-27 23 0,1 51 258 16,6-29-290-16,0 4-23 0,0-2-41 16,24 2-17-16,5 28 51 0,-29-25-146 15,32 3-29-15,-12-3-20 0,-1 2-14 16,0-2-46-16,19 22-142 0,-21-27-7 0,-1-5-149 16,0-4-172-16,-4-5-255 0,11-1-1312 15,-12-9 887-15,0 0 196 0,0-25 357 16</inkml:trace>
  <inkml:trace contextRef="#ctx0" brushRef="#br2" timeOffset="1.00546E6">20168 1210 3122 0,'8'20'347'0,"-6"-20"-7"15,-1 0 90-15,-1 0-66 0,1 0-55 0,-1 13 66 16,0-13-256-16,0 0-22 0,0 0-24 15,0 0-22-15,0 0-24 0,0 0 8 16,0 0-30-16,-19 9-1 0,19-9-11 16,-16 8-2-16,-2 6 7 0,18-4 17 15,-20 2 7-15,20 1-14 0,-15 1 16 16,15 2-23-16,-6 18 8 0,6 14-66 16,21-23-30-1,-21-16 9-15,24-4-23 0,-24-3-17 16,48-2-244-16,-28 0 96 0,-2-28-94 15,0 28-28-15,0-32 8 0,-4 15 70 0,8-21-9 16,-12-18 227 0,-10 22 209-16,0 20 16 0,-20 6 66 15,20-1 41-15,-20 4 376 0,20 5-298 16,0 0-23-16,-13 0-55 0,13 24-17 16,0-24-53-16,0 48 121 0,0-28-131 15,21 0 23-15,-21 1-33 0,24-2-37 16,11 13-135-16,-17-20-206 0,2-2-162 15,-1-3-368-15,0-3-335 0,2-4-241 16,15 0-671-16</inkml:trace>
  <inkml:trace contextRef="#ctx0" brushRef="#br2" timeOffset="1.00608E6">21220 1184 2083 0,'0'0'88'0,"0"0"52"0,0-1 48 16,0 1 67-16,-18-2 238 0,18 1-185 15,0 1 24-15,0-3-3 0,-15 3-3 16,15 0-63-16,0-2 81 0,-12 1-233 15,12 1-3-15,-8 0 2 0,2 0 39 16,-8 0 191-16,4 0-171 0,1 20-19 0,0-20-22 16,-1 16 3-16,2-16-17 0,-8 42 64 15,6-25-104-15,6 5-10 0,0 0-12 16,2 2-15-16,2 20-18 0,0-23-34 16,0 1-35-16,20-3-74 15,-20-3-113-15,21-3-156 0,8 2-677 0,-10-13 281 16,2-2-75-16,3 0-233 0,2 0 31 15,1-29 321-15</inkml:trace>
  <inkml:trace contextRef="#ctx0" brushRef="#br2" timeOffset="1.00644E6">21449 1238 3065 0,'0'0'190'0,"-17"0"161"0,17 14 109 16,-19-14-3-16,19 12-90 0,-34 5 76 15,24-6-278-15,2 0 11 0,8 2-16 16,-10-1-11-16,10 16 31 0,0-11-146 16,0-2-20-16,30-3-6 0,-30 1-5 15,49 8-19-15,-30-17-19 0,1 1-35 16,4-3-44-16,-3-2-33 0,-2 0-22 0,19-20-115 16,-24 20 180-16,-2-20 10 15,0 20-10-15,-5-26-2 0,-2 12 10 16,-3-14-6-16,-2 14 85 0,0-3 9 0,0 3 9 15,-28 0 3-15,0-9-7 0,28 15 0 16,-32 2 17-16,15 6 20 0,-1 0 19 16,1 0 11-16,-13 19 58 0,16 9-75 15,4-11-7-15,2 1 4 0,8 3-30 16,0 17 2-16,0-20-51 0,22-1-43 16,-22-3-211-16,33-2-291 0,-11-2-227 15,26-5-1253-15,-21-5 1342 0,-4 0 248 16</inkml:trace>
  <inkml:trace contextRef="#ctx0" brushRef="#br2" timeOffset="1.00696E6">21785 1263 3096 0,'0'16'682'15,"-14"-16"148"-15,14 15-207 16,-7 5-160-16,7-9-251 0,0-1-8 15,0 1-57-15,0 2-47 0,0 1-36 16,20 10-22-16,-20-12-35 0,18 0-4 0,-18-3-9 16,0 0 11-16,15 3-4 15,-15-8 1-15,0-3-2 0,0-1 7 0,0 0-13 16,6 0 6-16,-6-22-17 16,0-1-1-16,0 0-54 0,3 8 7 15,-1 3-45-15,0-2-17 0,2 2-23 16,9-13-89-16,-5 13 168 0,1 0 43 15,3 4 19-15,-1-1 2 0,11 0 14 16,-12 8-7-16,2 1 5 0,-2 0-6 16,0 0 19-16,-2 0 8 0,8 22 20 15,-9-2-11-15,-1-20 21 0,-3 22 16 0,2-8-17 16,0-3 8-16,-4 7-57 16,-1-18 4-16,0 14 0 0,1-14 9 0,0 8-1 15,-1-8-10-15,3 0-18 0,-3 0 1 16,2-23 1-16,1 23-32 15,3-23-81-15,-4-5 48 0,2 15 14 0,-2-2 21 16,2 3 12-16,-1 0 26 0,6-7 3 16,-3 19-3-16,4-11 4 0,-5 11 13 15,3-6 49-15,9 6 135 0,-10 0-75 16,1 0-11-16,0 0 0 0,-1 17 19 16,1-17-26-16,10 21 32 0,-10 4-116 15,1-11-10-15,0 0-3 0,1 2-18 0,8 14-311 16,-9-16-74-16,-2 1-201 15,1-2-321-15,-1-4-253 0,1-2-93 0,6-3-484 16</inkml:trace>
  <inkml:trace contextRef="#ctx0" brushRef="#br2" timeOffset="1.00741E6">22407 1377 3180 0,'0'15'356'15,"0"1"117"-15,0 0 10 0,-13 4 19 0,13 3-10 16,0 25 427-16,0-21-530 0,0 3-105 16,0 2-82-16,0 0-46 0,0 29-29 15,0-33-107-15,0-2-8 0,0-4-1 16,0-6 6-16,0 6 7 0,0-17-17 16,0-2-8-16,0-3-5 0,13 0-7 15,-13 0-2-15,0-27-33 0,9-5 19 16,-9 11-19-16,0-4-22 0,0 0-19 15,0-34-132-15,0 24 108 0,0-5-8 16,0-5-23-16,0-1-66 0,-19 1-53 16,19-39-298-16,0 43 347 0,0 6 71 15,0 4 46-15,0 9 41 0,0 5 46 0,19-6 21 16,1 15-2-16,-20 4 0 0,25 4 5 16,-13 0 4-16,14 0 38 0,-15 23-12 15,-1-23 24-15,-2 20-4 16,-2-20 31-16,1 43 78 0,-7-28-69 0,0 2-16 15,0 2-4-15,0 0-8 0,0 1-23 16,-25 23 47-16,1-21-48 0,24 0-11 16,-27-3-10-16,27-4-17 0,-23 10-37 15,8-19-39-15,15 1-85 0,-11-7-102 16,11 0-100-16,0 0-228 0,0-22-1033 16,0-9 534-16,0 9 143 0,0-2 266 0,23-5 156 15</inkml:trace>
  <inkml:trace contextRef="#ctx0" brushRef="#br2" timeOffset="1.00764E6">22671 926 2710 0,'3'0'147'16,"-3"0"237"-16,0 0 168 0,0 0 723 15,0 22-766-15,0-22-47 0,0 23-31 16,0-7-19-16,0 0-82 0,0 25 88 15,0-17-309-15,0 0-50 0,0 3-36 0,0 2-9 16,0 27-46-16,0-28-23 16,0 2-59-16,0-1-40 0,0-3-70 0,0-4-140 15,0 15-732-15,0-25 261 16,23-3-100-16,-23-4-159 0,18-5-66 0,4 0-322 16</inkml:trace>
  <inkml:trace contextRef="#ctx0" brushRef="#br2" timeOffset="1.00803E6">22805 1269 2847 0,'0'0'135'0,"0"0"172"16,0 19 652-16,0-6-512 0,0 12 344 16,12-18-596-16,-12-1-23 15,14 0-24-15,-7 1-31 0,13-3-36 16,-7-1-83-16,0-1-2 0,2-2 4 15,2 0-12-15,-2 0-19 0,17 0-119 16,-17-22 47-16,-2 22-5 0,1-14-3 16,-4 14-10-16,6-20-90 0,-9 0 134 15,-3 7 20-15,-1 1 10 0,-2-3-2 16,-1 0 1-16,0-17-41 0,0 17 57 16,-18 0 14-16,18 2 18 0,0 3-13 0,-21 2 18 15,7 5 67-15,14 3-7 0,-14 0 12 16,14 21 3-16,-12-21 15 0,4 54 132 15,8-35-130-15,0 5 10 0,0 0-7 16,0 1-18-16,0-3-1 0,23 23-15 16,1-24-64-16,-9-1-5 0,2-1-60 15,1-3-84-15,17 7-363 0,-17-17 81 16,3-2-217-16,-2-3-191 0,1-1-283 16,0 0 93-16</inkml:trace>
  <inkml:trace contextRef="#ctx0" brushRef="#br2" timeOffset="1.00829E6">23245 878 2868 0,'-9'-2'122'0,"9"-2"140"16,0 2 129-16,-6 1 121 0,4 1 322 16,0 0-478-16,1 18 4 0,1-18 25 15,0 18 16-15,0 11 248 0,0-11-369 16,0 3 10-16,24 2-67 0,-24 5-52 0,16 1-84 15,4 35-87-15,-20-30 0 16,22 2 0-16,-12 0 0 0,0-2 0 0,11 34 0 16,-12-37 0-16,0 1 0 0,0-3 0 15,-4-5 0-15,2-5-69 0,3 13-519 16,-7-22-62-16,0-3-167 0,-1-7-293 16,-1 0-214-16,0 0-1177 0,-1-31 1797 15</inkml:trace>
  <inkml:trace contextRef="#ctx0" brushRef="#br2" timeOffset="1.00853E6">23226 1124 4163 0,'0'0'115'16,"0"0"351"-16,25 22-117 0,-25-22-10 0,25 16-4 16,-9-16 3-16,3 19-57 0,25-2-14 15,-17-17-247-15,0 16-111 0,2-16-156 16,2 9-136-16,23-9-914 0,-27 5 444 15,-5-5-272-15,0 0 42 0,0 0 223 16</inkml:trace>
  <inkml:trace contextRef="#ctx0" brushRef="#br2" timeOffset="1.00882E6">23760 1194 2720 0,'0'0'89'0,"0"0"125"0,-21 0 175 0,21 0 645 16,-14 0-566-16,14 0-63 15,-11 0-15-15,11 0 10 0,0 0-16 0,-11 0 144 16,0 0-361-16,7 0-42 0,-1 25-11 16,-3-25 8-16,-6 36 72 0,9-22-140 15,0 1-25-15,1-1-23 0,2 2-5 16,1 12-13-16,1-16-5 0,0-1-22 16,0 0-25-16,24-4-29 0,-24-2-19 15,17-2-136-15,4-3 108 0,-21 0-17 0,22 0-11 16,-11-22-11-16,12-3-141 0,-13 9 205 15,0 1 37-15,1-2 46 0,-4 1 9 16,-2 0 20-16,0-8 88 0,-4 15-2 16,-1 1 33-16,0 8 5 0,0-3 18 15,0 3-4-15,1 0 88 0,0 27-153 16,1-27-19-16,0 25-22 0,0-8-10 16,5 14-27-16,-4-16-53 0,-1-2-88 15,2-2-147-15,-1-1-167 0,1-1-1017 16,-4 1 451-16,0-10-222 0,0 5 184 15,0-5 266-15</inkml:trace>
  <inkml:trace contextRef="#ctx0" brushRef="#br2" timeOffset="1.00968E6">18610 2017 2970 0,'0'-3'102'16,"0"3"124"-16,-23 0 131 0,10 0 518 16,13 0-504-16,-15 0-55 0,15 0 8 15,-13 0 35-15,13 17-4 0,-7 1 272 16,-2 27-24-1,9-4-195-15,0-16-246 0,0 4-58 16,0 2-72-16,18 37-32 0,-18-33 0 16,21 2 0-16,-21-1 0 0,15-1 0 15,-3 23 0-15,-12-34 0 0,0 0-16 16,9-7-108-16,-9-3-103 0,0-4-102 0,5 0-682 16,-5-9 417-16,0-1-167 0,0 0-142 15,0 0-69-15,0-28-136 0,-23-6-492 16</inkml:trace>
  <inkml:trace contextRef="#ctx0" brushRef="#br2" timeOffset="1.00992E6">18445 2269 3268 0,'-14'0'693'0,"9"0"-266"16,5 0 320-16,0 16-313 0,0-16 20 0,0 15 5 15,30-15-8-15,-11 14-104 0,35 3 49 16,-23-17-321-16,5 14-55 0,2-14-53 15,-2 10-75-15,-1-5-89 0,28 4-573 16,-35-6 226-16,-4 1-142 0,-3-2-227 16,-6 0-149-16,9-2-1204 0,-15 0 1571 15</inkml:trace>
  <inkml:trace contextRef="#ctx0" brushRef="#br2" timeOffset="1.01015E6">18953 2313 3567 0,'1'21'138'0,"-1"-21"125"0,0 35 464 16,0-20-422-16,0-3-84 0,0 3-51 15,0 0-16-15,0 12-2 0,0-14-119 16,18-2-42-16,-18-2-25 0,0-1-44 16,13-3-60-16,-13-1-462 0,11-4-21 15,-11 0-199-15,6 0-234 0,-6-26 23 16,6 26 299-16</inkml:trace>
  <inkml:trace contextRef="#ctx0" brushRef="#br2" timeOffset="1.01038E6">19024 2138 3012 0,'0'0'166'0,"0"31"102"0,0-14 79 15,0-2-16-15,0 18 27 16,0-19-320-16,21 2-60 0,-21-2-82 0,0-3-153 15,21 0-193-15,-7 6-1091 0,-14-12 664 16,13 1 204-16</inkml:trace>
  <inkml:trace contextRef="#ctx0" brushRef="#br2" timeOffset="1.01068E6">19229 2377 2720 0,'0'25'166'0,"0"-9"171"15,-16 4 153-15,16 1 93 0,0 22 357 16,0-18-547-16,0 2-6 0,0 0-22 16,0-2-26-16,24 27 32 0,-24-28-295 15,23 3-38-15,-23-5 4 0,28 2-1 16,-28-3-7-16,23 12-25 0,-5-20-9 16,-18-4-5-16,9-1 3 0,-9-3-2 15,0-2-10-15,0-3 8 0,0 0-1 0,0 0 4 16,0 0-4-16,0 0 2 15,-20-25-6-15,20 2 3 0,0 8-6 0,-16-5-4 16,16-2-7-16,-13-32-45 0,-1 20-1 16,4-3-34-16,0-7-23 0,2 1-14 15,0-2 9-15,-5-43-96 0,9 46 129 16,4 4 17-16,0 6 27 0,0 4 12 16,24-19 13-16,3 32 24 0,-10 1-1 15,0 4 5-15,2 3-2 0,-3 4 4 16,18 3 1-16,-18 0-1 0,-4 20 11 15,0-20 9-15,-2 31 24 0,0 9 100 16,-10-18-66-16,0 2-11 0,0 0-26 0,0 2-8 16,-24-1-12-16,-3 26-7 15,11-28-7-15,-2-3-6 0,0 0-12 0,-1-2-39 16,-17 10-251-16,18-19 33 0,1-4-60 16,3-5-146-16,1 0-236 0,5 0-139 15,-3-21-1148-15,11 21 1278 0,0-27 237 16</inkml:trace>
  <inkml:trace contextRef="#ctx0" brushRef="#br2" timeOffset="1.011E6">19566 2310 2472 0,'0'0'73'0,"-19"0"97"0,19 12 103 16,0 0 522-16,0-4-416 0,-15 1-56 15,15-1-94-15,0 5-57 0,0 1-77 16,0 18-11-16,0-19-75 0,21 4 4 16,-21-2-8-16,24-1-10 0,5 3-8 15,-16-12 4-15,5-3 9 0,1-2 5 16,0 0 8-16,-1 0-23 0,13-26-48 16,-17 3-14-16,0 8 26 0,-5-1-12 0,0 1-11 15,-5 0 14-15,-2-21-65 0,-2 19 69 16,0-2-1-16,-20 2-2 0,20 3-18 15,-47-9-35-15,28 15 65 0,-3 5-23 16,1 3-70-16,2 0-100 0,1 0-126 16,-9 29-697-16,17 1 332 0,10-14 47 15,-6-1 162-15</inkml:trace>
  <inkml:trace contextRef="#ctx0" brushRef="#br2" timeOffset="1.01176E6">20610 2343 2033 0,'0'-3'165'0,"0"2"106"16,0 1 152-16,0 0 102 0,0 0 33 16,0 21 418-16,0 3-611 0,0-6 28 0,0 6 44 15,0 3 56-15,0 39 393 0,0-29-572 16,0 5-112-16,0 1-87 0,16 0-80 15,-16-2-35-15,0 64 0 16,0-55 0-16,11-31 0 0,-11-7 0 16,0-4 0-16,0-3 0 0,6-3 0 15,-3-2 0-15,1 0 0 0,-1-32 0 16,2 14 0-16,-1-4 0 0,2-33 0 16,-4 25 0-16,-2-8 0 0,0-1 0 15,0-7 0-15,0-2-37 0,-24-56-146 16,6 51 53-16,18-1 10 0,-14 2 22 15,14 5 9-15,0-31-33 0,0 48 87 16,0 2 10-16,27 5 9 0,-27 5 10 0,28 4 2 16,0 1 6-16,-13 12 3 15,1 1 13-15,-4 0 7 0,2 26 15 16,8 12 39-16,-13-16-51 0,-3 4-13 0,-6 1-6 16,5 2-1-16,-5-1 6 0,0 23 7 15,0-26-14-15,-27-3-8 0,27 0 1 16,-23-5-1-16,-2 13-11 0,25-17-20 15,-24-5-34-15,11-2-47 0,2-2-79 0,2-4-119 16,-4 0-672-16,13 0 337 16,-5-22-122-16,5 22-53 0,0-25-192 0,20-8-766 15,11 16 1241-15</inkml:trace>
  <inkml:trace contextRef="#ctx0" brushRef="#br2" timeOffset="1.01203E6">21045 2184 3434 0,'0'0'205'0,"-22"14"574"0,7 6-262 15,15-20-73-15,0 24-25 0,-18-9 11 0,18 2-46 16,-10 20 82-16,10-19-365 16,0-2-45-16,0 1-33 0,0-3-14 0,22 6-2 15,1-15-8-15,-7-2-5 0,2-3-21 16,1 0-42-16,2 0-30 0,17-19-170 15,-20-10 145-15,-1 12 5 0,0-3 7 16,-5 2-16-16,8-23-123 0,-14 23 137 16,-3 3 20-16,0 1 26 0,-1 4-14 15,-2 1-24-15,0 1-196 0,0 8 71 16,-22 0-131-16,22 0-181 0,0 0-152 16,-16 0-1024-16,16 17 963 0,0-17 189 15</inkml:trace>
  <inkml:trace contextRef="#ctx0" brushRef="#br2" timeOffset="1.01241E6">21347 2246 3132 0,'4'0'117'0,"2"0"122"15,0 16 116-15,8-16 458 0,-7 14-554 16,4-14-90-16,-2 12-84 0,0-12-37 15,12 7-9-15,-10-7-48 0,0 0-1 16,-1 0 0-16,0 0-15 0,1-19-23 0,6-1-102 16,-9 20 58-16,-3-24-7 0,-1 24-3 15,-1-24-5-15,-3 12 18 0,0-12-8 16,0 13 78-16,0 1 7 0,-49-17 23 16,49 22-4-16,-26 1 16 15,13 2 28-15,1 2 149 0,-8 0-60 16,9 22-6-16,1-22-13 0,4 32 6 15,1-13 13-15,5 30 154 0,0-24-167 16,0 3-32-16,0-3-35 0,21 0-21 16,0 24-24-16,-21-27-23 0,25-3-68 15,-10-2-63-15,-2-3-79 0,1-2-111 16,15-2-858-16,-17-9 394 0,2-1-217 0,0 0 125 16,-1-27 179-16</inkml:trace>
  <inkml:trace contextRef="#ctx0" brushRef="#br2" timeOffset="1.01274E6">21675 2264 2735 0,'0'-3'125'16,"1"2"130"-16,-1 1 163 0,0 0 133 15,0 0 495-15,0 0-563 0,0 17-27 16,0-17-65-16,0 18-27 0,0-18-72 0,0 40 174 16,15-27-274-16,-15 2-53 15,0-1-58-15,0-2-29 0,12 2-32 0,-12-14-18 16,0 8-5-16,8-8 5 0,-8 0-6 15,6 0-23-15,4 0-96 0,-4-27 16 16,0 27-9-16,2-28-4 0,0 10 8 16,7-19-75-16,-7 17 115 0,-1 1 16 15,1 2 23-15,-3 0 14 0,2 6 12 16,7-5 8-16,-10 9-1 0,0 4 3 16,-1 3 4-16,1 0 9 0,7 0 62 15,-6 29-19-15,0-29 3 0,2 31-21 0,1-13-8 16,3 1-27-16,8 20-32 0,-9-21-48 15,-1-3-79-15,1-3-115 0,-2 0-162 16,7-5-727-16,-8-7 330 0,0 0-95 16,-2 0-143-16,4 0-8 0,-1 0 328 15</inkml:trace>
  <inkml:trace contextRef="#ctx0" brushRef="#br2" timeOffset="1.01301E6">22094 1884 2676 0,'5'-10'107'16,"-1"0"124"-16,-1 5 155 0,0 1 121 16,-2 0-8-16,0 0 331 15,-1 4-422-15,0 0 17 0,0 0 12 0,0 17-7 16,0 9 321-16,0-6-487 0,0 0-85 16,0 6-118-16,0 5-61 0,0 1 0 15,0 43 0-15,0-34 0 0,19 5 0 16,-19 0 0-16,14 0 0 0,6 44 0 15,-10-50 0-15,0-1 0 0,1-5 0 16,-2-6 0-16,2-2 0 0,6 5-84 16,-9-21-188-16,-3-3-221 0,0-4-273 15,-2-3-178-15,-1 0-1062 0,-2 0 1039 0,0-25 76 16,0 25 155-16,0-26 146 16</inkml:trace>
  <inkml:trace contextRef="#ctx0" brushRef="#br2" timeOffset="1.01327E6">22060 2167 4389 0,'0'0'137'0,"0"0"74"16,0 0 130-16,21 0 183 0,1 29 571 15,-22-2-539-15,25-11-129 0,-11 4-150 16,-1-2-97-16,18 15-126 0,-19-18-54 16,5-2 0-16,0-3 0 0,0-2 0 0,1-1 0 15,15-7-499-15,-18 0-169 0,0 0-282 16,1 0-292-16,-1-27-321 0,0 27 184 15</inkml:trace>
  <inkml:trace contextRef="#ctx0" brushRef="#br2" timeOffset="1.01364E6">22437 2334 2479 0,'0'0'53'16,"-10"0"94"-16,4 0 500 0,6 0-201 0,0 0 36 16,-5 0-69-16,3 0 3 0,2 0-11 15,0 0 367-15,0 0-422 0,0 0-74 16,17 0-72-16,-17 0-37 0,15 21 56 16,7-21-152-16,-9 14-24 0,0-14-23 15,3 0-12-15,-1 0-14 0,17 0-18 16,-15 0 3-16,-2 0-13 0,-2-18-14 15,-2 18-9-15,7-20-85 0,-11 0 62 16,-5 9 1-16,0-4 1 0,-2 6 7 16,0-5 14-16,0-11-9 0,-27 13 42 0,27-1 4 15,-24 2 3-15,24 4 7 0,-45-3 15 16,32 10 12-16,-2 0 22 0,0 0 14 16,2 22 3-16,1-22 13 15,-3 48 104-15,8-25-47 0,7 0 23 0,0 3 49 16,0 1-21-16,0 30 31 0,29-29-207 15,-29 3-5-15,30-4 0 0,-12 3 0 16,2-3 0-16,22 18 0 0,-20-26 0 16,1-2 0-16,-1-5 0 0,-3-4-139 15,15-2-677-15,-19-6 17 0,-3 0-300 16,-4 0-253-16,-4-29-199 0,-3 29 303 0</inkml:trace>
</inkml:ink>
</file>

<file path=ppt/media/image1.png>
</file>

<file path=ppt/media/image15.png>
</file>

<file path=ppt/media/image16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33689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88479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86578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22895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2182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78119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5612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1946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2615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41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51765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B95C9-28B9-425B-85DC-13421E00F657}" type="datetimeFigureOut">
              <a:rPr lang="es-MX" smtClean="0"/>
              <a:t>16/02/2022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66A96-A0B5-4F05-A4A8-A8D84ECA7A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9651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.xml"/><Relationship Id="rId3" Type="http://schemas.openxmlformats.org/officeDocument/2006/relationships/image" Target="../media/image16.jpeg"/><Relationship Id="rId7" Type="http://schemas.openxmlformats.org/officeDocument/2006/relationships/image" Target="../media/image80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.xml"/><Relationship Id="rId5" Type="http://schemas.openxmlformats.org/officeDocument/2006/relationships/image" Target="../media/image140.emf"/><Relationship Id="rId4" Type="http://schemas.openxmlformats.org/officeDocument/2006/relationships/customXml" Target="../ink/ink18.xml"/><Relationship Id="rId9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7" Type="http://schemas.openxmlformats.org/officeDocument/2006/relationships/image" Target="../media/image18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3.xml"/><Relationship Id="rId5" Type="http://schemas.openxmlformats.org/officeDocument/2006/relationships/image" Target="../media/image16.emf"/><Relationship Id="rId4" Type="http://schemas.openxmlformats.org/officeDocument/2006/relationships/customXml" Target="../ink/ink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emf"/><Relationship Id="rId4" Type="http://schemas.openxmlformats.org/officeDocument/2006/relationships/customXml" Target="../ink/ink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customXml" Target="../ink/ink5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.xml"/><Relationship Id="rId3" Type="http://schemas.openxmlformats.org/officeDocument/2006/relationships/image" Target="../media/image4.emf"/><Relationship Id="rId7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.xml"/><Relationship Id="rId5" Type="http://schemas.openxmlformats.org/officeDocument/2006/relationships/customXml" Target="../ink/ink8.xml"/><Relationship Id="rId4" Type="http://schemas.openxmlformats.org/officeDocument/2006/relationships/customXml" Target="../ink/ink7.xml"/><Relationship Id="rId9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customXml" Target="../ink/ink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4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.xml"/><Relationship Id="rId5" Type="http://schemas.openxmlformats.org/officeDocument/2006/relationships/image" Target="../media/image8.emf"/><Relationship Id="rId4" Type="http://schemas.openxmlformats.org/officeDocument/2006/relationships/customXml" Target="../ink/ink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Entrada de lápiz 3"/>
              <p14:cNvContentPartPr/>
              <p14:nvPr/>
            </p14:nvContentPartPr>
            <p14:xfrm>
              <a:off x="1297440" y="90720"/>
              <a:ext cx="7643520" cy="339768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0520" y="74160"/>
                <a:ext cx="7662960" cy="343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Entrada de lápiz 4"/>
              <p14:cNvContentPartPr/>
              <p14:nvPr/>
            </p14:nvContentPartPr>
            <p14:xfrm>
              <a:off x="5190480" y="1693800"/>
              <a:ext cx="4664880" cy="144000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180040" y="1686960"/>
                <a:ext cx="4687920" cy="146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Entrada de lápiz 1"/>
              <p14:cNvContentPartPr/>
              <p14:nvPr/>
            </p14:nvContentPartPr>
            <p14:xfrm>
              <a:off x="4448160" y="1179000"/>
              <a:ext cx="703800" cy="19044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438080" y="1165680"/>
                <a:ext cx="723240" cy="192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948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1321" y="1733286"/>
            <a:ext cx="5010849" cy="4810796"/>
          </a:xfrm>
          <a:prstGeom prst="rect">
            <a:avLst/>
          </a:prstGeom>
        </p:spPr>
      </p:pic>
      <p:pic>
        <p:nvPicPr>
          <p:cNvPr id="3" name="Picture 2" descr="Fuente de alimentación de voltaje variable usando el LM317T | Tutoriales de  electrónica básic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145" y="2201815"/>
            <a:ext cx="4657725" cy="3324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Entrada de lápiz 3"/>
              <p14:cNvContentPartPr/>
              <p14:nvPr/>
            </p14:nvContentPartPr>
            <p14:xfrm>
              <a:off x="3087000" y="168480"/>
              <a:ext cx="7119360" cy="428976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80520" y="151920"/>
                <a:ext cx="7137000" cy="432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Entrada de lápiz 4"/>
              <p14:cNvContentPartPr/>
              <p14:nvPr/>
            </p14:nvContentPartPr>
            <p14:xfrm>
              <a:off x="4024080" y="3854160"/>
              <a:ext cx="466920" cy="32724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13640" y="3840120"/>
                <a:ext cx="48888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" name="Entrada de lápiz 5"/>
              <p14:cNvContentPartPr/>
              <p14:nvPr/>
            </p14:nvContentPartPr>
            <p14:xfrm>
              <a:off x="3952800" y="3003480"/>
              <a:ext cx="4016880" cy="1227240"/>
            </p14:xfrm>
          </p:contentPart>
        </mc:Choice>
        <mc:Fallback>
          <p:pic>
            <p:nvPicPr>
              <p:cNvPr id="6" name="Entrada de lápiz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47040" y="2989440"/>
                <a:ext cx="4036320" cy="125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0852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961200" y="239400"/>
              <a:ext cx="11041920" cy="586152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4720" y="235080"/>
                <a:ext cx="11057040" cy="586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10102320" y="2066760"/>
              <a:ext cx="1685520" cy="84492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090440" y="2055960"/>
                <a:ext cx="1711080" cy="86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Entrada de lápiz 3"/>
              <p14:cNvContentPartPr/>
              <p14:nvPr/>
            </p14:nvContentPartPr>
            <p14:xfrm>
              <a:off x="7641000" y="896760"/>
              <a:ext cx="1907280" cy="568080"/>
            </p14:xfrm>
          </p:contentPart>
        </mc:Choice>
        <mc:Fallback>
          <p:pic>
            <p:nvPicPr>
              <p:cNvPr id="4" name="Entrada de lápiz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32360" y="884880"/>
                <a:ext cx="1932480" cy="59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56380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3351960" y="304560"/>
              <a:ext cx="8839080" cy="414648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35040" y="295560"/>
                <a:ext cx="8865720" cy="415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2852280" y="1584000"/>
              <a:ext cx="557640" cy="907560"/>
            </p14:xfrm>
          </p:contentPart>
        </mc:Choice>
        <mc:Fallback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47600" y="1575000"/>
                <a:ext cx="572400" cy="92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268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501840" y="12600"/>
              <a:ext cx="10572120" cy="6125760"/>
            </p14:xfrm>
          </p:contentPart>
        </mc:Choice>
        <mc:Fallback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720" y="1800"/>
                <a:ext cx="10594800" cy="614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1899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2087280" y="2160"/>
              <a:ext cx="10063440" cy="6797520"/>
            </p14:xfrm>
          </p:contentPart>
        </mc:Choice>
        <mc:Fallback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75400" y="-10080"/>
                <a:ext cx="10077840" cy="681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122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985680" y="170280"/>
              <a:ext cx="10704960" cy="6157440"/>
            </p14:xfrm>
          </p:contentPart>
        </mc:Choice>
        <mc:Fallback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0200" y="154800"/>
                <a:ext cx="10730520" cy="618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173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161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2398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2075760" y="451800"/>
              <a:ext cx="3028320" cy="149076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59200" y="440640"/>
                <a:ext cx="3061440" cy="15159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548" y="3777939"/>
            <a:ext cx="3724795" cy="2086266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8121" y="3655109"/>
            <a:ext cx="3724795" cy="208626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Entrada de lápiz 4"/>
              <p14:cNvContentPartPr/>
              <p14:nvPr/>
            </p14:nvContentPartPr>
            <p14:xfrm>
              <a:off x="896760" y="176400"/>
              <a:ext cx="10820880" cy="543888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4160" y="163080"/>
                <a:ext cx="10845360" cy="546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3183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 rot="268097">
              <a:off x="3187444" y="173137"/>
              <a:ext cx="4565520" cy="309672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 rot="268097">
                <a:off x="3179884" y="163057"/>
                <a:ext cx="4588560" cy="311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 rot="268097">
              <a:off x="724030" y="3280666"/>
              <a:ext cx="4565520" cy="309672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 rot="268097">
                <a:off x="716470" y="3270586"/>
                <a:ext cx="4588560" cy="311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Entrada de lápiz 3"/>
              <p14:cNvContentPartPr/>
              <p14:nvPr/>
            </p14:nvContentPartPr>
            <p14:xfrm rot="268097">
              <a:off x="6996443" y="3294315"/>
              <a:ext cx="4565520" cy="309672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 rot="268097">
                <a:off x="6988883" y="3284235"/>
                <a:ext cx="4588560" cy="311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Entrada de lápiz 4"/>
              <p14:cNvContentPartPr/>
              <p14:nvPr/>
            </p14:nvContentPartPr>
            <p14:xfrm>
              <a:off x="141840" y="73080"/>
              <a:ext cx="11620080" cy="611460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6360" y="61560"/>
                <a:ext cx="11646000" cy="614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Entrada de lápiz 5"/>
              <p14:cNvContentPartPr/>
              <p14:nvPr/>
            </p14:nvContentPartPr>
            <p14:xfrm>
              <a:off x="3341520" y="140040"/>
              <a:ext cx="7844760" cy="2522880"/>
            </p14:xfrm>
          </p:contentPart>
        </mc:Choice>
        <mc:Fallback xmlns="">
          <p:pic>
            <p:nvPicPr>
              <p:cNvPr id="6" name="Entrada de lápiz 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30000" y="128160"/>
                <a:ext cx="7864920" cy="2549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792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64" y="105451"/>
            <a:ext cx="7697274" cy="4572638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9985" y="1636097"/>
            <a:ext cx="4572638" cy="508706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Entrada de lápiz 3"/>
              <p14:cNvContentPartPr/>
              <p14:nvPr/>
            </p14:nvContentPartPr>
            <p14:xfrm>
              <a:off x="1438560" y="1411560"/>
              <a:ext cx="4376520" cy="439920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24880" y="1395000"/>
                <a:ext cx="4406400" cy="443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399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1378440" y="230400"/>
              <a:ext cx="6999840" cy="348444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6920" y="219240"/>
                <a:ext cx="7015320" cy="351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266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5550" y="2176287"/>
            <a:ext cx="3400900" cy="25054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5190480" y="1544760"/>
              <a:ext cx="5859000" cy="339264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78960" y="1532160"/>
                <a:ext cx="5882400" cy="341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9994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3417840" y="973080"/>
              <a:ext cx="2467800" cy="20520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01280" y="958680"/>
                <a:ext cx="2500920" cy="208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02834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448200" y="477720"/>
              <a:ext cx="11234520" cy="58662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2800" y="470880"/>
                <a:ext cx="11250720" cy="588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5365440" y="1026720"/>
              <a:ext cx="1767600" cy="309744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53920" y="1011960"/>
                <a:ext cx="1795680" cy="31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Entrada de lápiz 3"/>
              <p14:cNvContentPartPr/>
              <p14:nvPr/>
            </p14:nvContentPartPr>
            <p14:xfrm>
              <a:off x="3782520" y="650160"/>
              <a:ext cx="2621160" cy="1448280"/>
            </p14:xfrm>
          </p:contentPart>
        </mc:Choice>
        <mc:Fallback>
          <p:pic>
            <p:nvPicPr>
              <p:cNvPr id="4" name="Entrada de lápiz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67040" y="633600"/>
                <a:ext cx="2640960" cy="147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4091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589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CA8F9CC28794E43BBAD0DF1D4F92C32" ma:contentTypeVersion="8" ma:contentTypeDescription="Crear nuevo documento." ma:contentTypeScope="" ma:versionID="3fe145959dfcd0f3d4c120db39f5694e">
  <xsd:schema xmlns:xsd="http://www.w3.org/2001/XMLSchema" xmlns:xs="http://www.w3.org/2001/XMLSchema" xmlns:p="http://schemas.microsoft.com/office/2006/metadata/properties" xmlns:ns2="987162fa-508c-4a7e-991d-93b9cfc8b9ec" xmlns:ns3="12b1df5b-3d1c-4bc3-b97d-4f2eb0ff4b53" targetNamespace="http://schemas.microsoft.com/office/2006/metadata/properties" ma:root="true" ma:fieldsID="0d667986b1b2965fea861570086f8451" ns2:_="" ns3:_="">
    <xsd:import namespace="987162fa-508c-4a7e-991d-93b9cfc8b9ec"/>
    <xsd:import namespace="12b1df5b-3d1c-4bc3-b97d-4f2eb0ff4b5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7162fa-508c-4a7e-991d-93b9cfc8b9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n" ma:readOnly="false" ma:fieldId="{5cf76f15-5ced-4ddc-b409-7134ff3c332f}" ma:taxonomyMulti="true" ma:sspId="99375edc-ecdf-4f5c-9a1f-fe3446fc79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b1df5b-3d1c-4bc3-b97d-4f2eb0ff4b5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1dd0796-5131-4e62-b718-313227461a8a}" ma:internalName="TaxCatchAll" ma:showField="CatchAllData" ma:web="12b1df5b-3d1c-4bc3-b97d-4f2eb0ff4b5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87162fa-508c-4a7e-991d-93b9cfc8b9ec">
      <Terms xmlns="http://schemas.microsoft.com/office/infopath/2007/PartnerControls"/>
    </lcf76f155ced4ddcb4097134ff3c332f>
    <TaxCatchAll xmlns="12b1df5b-3d1c-4bc3-b97d-4f2eb0ff4b53" xsi:nil="true"/>
  </documentManagement>
</p:properties>
</file>

<file path=customXml/itemProps1.xml><?xml version="1.0" encoding="utf-8"?>
<ds:datastoreItem xmlns:ds="http://schemas.openxmlformats.org/officeDocument/2006/customXml" ds:itemID="{D80FC543-DE9F-42EA-BFF0-755809F5880A}"/>
</file>

<file path=customXml/itemProps2.xml><?xml version="1.0" encoding="utf-8"?>
<ds:datastoreItem xmlns:ds="http://schemas.openxmlformats.org/officeDocument/2006/customXml" ds:itemID="{0307947D-9C7D-433C-9145-BD2920FCEF39}"/>
</file>

<file path=customXml/itemProps3.xml><?xml version="1.0" encoding="utf-8"?>
<ds:datastoreItem xmlns:ds="http://schemas.openxmlformats.org/officeDocument/2006/customXml" ds:itemID="{F4D6E387-02FB-4E06-ADFC-F3F913E451DF}"/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0</Words>
  <Application>Microsoft Office PowerPoint</Application>
  <PresentationFormat>Panorámica</PresentationFormat>
  <Paragraphs>0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GERMAN VILLARREAL GOMEZ</dc:creator>
  <cp:lastModifiedBy>GERMAN VILLARREAL GOMEZ</cp:lastModifiedBy>
  <cp:revision>12</cp:revision>
  <dcterms:created xsi:type="dcterms:W3CDTF">2022-02-09T14:42:01Z</dcterms:created>
  <dcterms:modified xsi:type="dcterms:W3CDTF">2022-02-16T16:22:21Z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0x010100FCA8F9CC28794E43BBAD0DF1D4F92C32</vt:lpwstr>
  </property>
</Properties>
</file>

<file path=docProps/thumbnail.jpeg>
</file>